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theme/theme4.xml" ContentType="application/vnd.openxmlformats-officedocument.theme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5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2" r:id="rId1"/>
    <p:sldMasterId id="2147483675" r:id="rId2"/>
    <p:sldMasterId id="2147483690" r:id="rId3"/>
    <p:sldMasterId id="2147483703" r:id="rId4"/>
    <p:sldMasterId id="2147483731" r:id="rId5"/>
  </p:sldMasterIdLst>
  <p:sldIdLst>
    <p:sldId id="295" r:id="rId6"/>
    <p:sldId id="279" r:id="rId7"/>
    <p:sldId id="370" r:id="rId8"/>
    <p:sldId id="371" r:id="rId9"/>
    <p:sldId id="289" r:id="rId10"/>
    <p:sldId id="290" r:id="rId11"/>
    <p:sldId id="292" r:id="rId12"/>
    <p:sldId id="270" r:id="rId13"/>
    <p:sldId id="372" r:id="rId14"/>
    <p:sldId id="294" r:id="rId15"/>
    <p:sldId id="259" r:id="rId16"/>
    <p:sldId id="325" r:id="rId17"/>
    <p:sldId id="336" r:id="rId18"/>
    <p:sldId id="337" r:id="rId19"/>
    <p:sldId id="339" r:id="rId20"/>
    <p:sldId id="366" r:id="rId21"/>
    <p:sldId id="278" r:id="rId22"/>
    <p:sldId id="363" r:id="rId23"/>
    <p:sldId id="285" r:id="rId24"/>
    <p:sldId id="367" r:id="rId25"/>
    <p:sldId id="340" r:id="rId26"/>
    <p:sldId id="286" r:id="rId27"/>
    <p:sldId id="373" r:id="rId28"/>
    <p:sldId id="283" r:id="rId29"/>
    <p:sldId id="287" r:id="rId30"/>
    <p:sldId id="375" r:id="rId31"/>
    <p:sldId id="376" r:id="rId32"/>
    <p:sldId id="284" r:id="rId3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98" autoAdjust="0"/>
    <p:restoredTop sz="94624" autoAdjust="0"/>
  </p:normalViewPr>
  <p:slideViewPr>
    <p:cSldViewPr>
      <p:cViewPr varScale="1">
        <p:scale>
          <a:sx n="77" d="100"/>
          <a:sy n="77" d="100"/>
        </p:scale>
        <p:origin x="130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61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21" Type="http://schemas.openxmlformats.org/officeDocument/2006/relationships/slide" Target="slides/slide16.xml"/><Relationship Id="rId34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viewProps" Target="viewProps.xml"/><Relationship Id="rId8" Type="http://schemas.openxmlformats.org/officeDocument/2006/relationships/slide" Target="slides/slide3.xml"/><Relationship Id="rId3" Type="http://schemas.openxmlformats.org/officeDocument/2006/relationships/slideMaster" Target="slideMasters/slideMaster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2AD1BE7-05A5-425D-9270-333981FA4C49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D2C0E5D-2AC2-4FFB-BCCD-8DE50E4D8652}">
      <dgm:prSet phldrT="[Текст]" custT="1"/>
      <dgm:spPr/>
      <dgm:t>
        <a:bodyPr/>
        <a:lstStyle/>
        <a:p>
          <a:r>
            <a:rPr lang="ru-RU" sz="3200" b="1" baseline="0" dirty="0">
              <a:solidFill>
                <a:srgbClr val="00B050"/>
              </a:solidFill>
            </a:rPr>
            <a:t>Организм</a:t>
          </a:r>
        </a:p>
      </dgm:t>
    </dgm:pt>
    <dgm:pt modelId="{B14DE464-A516-40B9-BE49-D8AD9388F979}" type="parTrans" cxnId="{C68D99BD-D094-4287-BA37-8EBF2D99F07B}">
      <dgm:prSet/>
      <dgm:spPr/>
      <dgm:t>
        <a:bodyPr/>
        <a:lstStyle/>
        <a:p>
          <a:endParaRPr lang="ru-RU"/>
        </a:p>
      </dgm:t>
    </dgm:pt>
    <dgm:pt modelId="{1F666D45-45CF-44B5-AFA2-79D73D52E6E7}" type="sibTrans" cxnId="{C68D99BD-D094-4287-BA37-8EBF2D99F07B}">
      <dgm:prSet/>
      <dgm:spPr/>
      <dgm:t>
        <a:bodyPr/>
        <a:lstStyle/>
        <a:p>
          <a:endParaRPr lang="ru-RU"/>
        </a:p>
      </dgm:t>
    </dgm:pt>
    <dgm:pt modelId="{54E7E121-6934-463A-B2CE-93A42A4D4678}">
      <dgm:prSet phldrT="[Текст]"/>
      <dgm:spPr/>
      <dgm:t>
        <a:bodyPr/>
        <a:lstStyle/>
        <a:p>
          <a:r>
            <a:rPr lang="ru-RU" b="1" baseline="0" dirty="0">
              <a:solidFill>
                <a:schemeClr val="bg1"/>
              </a:solidFill>
            </a:rPr>
            <a:t>Стрессор</a:t>
          </a:r>
          <a:r>
            <a:rPr lang="ru-RU" b="1" dirty="0">
              <a:solidFill>
                <a:schemeClr val="tx1"/>
              </a:solidFill>
            </a:rPr>
            <a:t> </a:t>
          </a:r>
          <a:r>
            <a:rPr lang="ru-RU" b="1" baseline="0" dirty="0">
              <a:solidFill>
                <a:schemeClr val="bg1"/>
              </a:solidFill>
            </a:rPr>
            <a:t>физиологический</a:t>
          </a:r>
        </a:p>
      </dgm:t>
    </dgm:pt>
    <dgm:pt modelId="{1B69B482-88EB-4439-81BB-F75983E37299}" type="parTrans" cxnId="{741D1C20-F46D-44FE-8D99-22E8BBEC24B5}">
      <dgm:prSet/>
      <dgm:spPr/>
      <dgm:t>
        <a:bodyPr/>
        <a:lstStyle/>
        <a:p>
          <a:endParaRPr lang="ru-RU"/>
        </a:p>
      </dgm:t>
    </dgm:pt>
    <dgm:pt modelId="{0FB97D0E-D835-49B5-95BA-4E4FB0572306}" type="sibTrans" cxnId="{741D1C20-F46D-44FE-8D99-22E8BBEC24B5}">
      <dgm:prSet/>
      <dgm:spPr/>
      <dgm:t>
        <a:bodyPr/>
        <a:lstStyle/>
        <a:p>
          <a:endParaRPr lang="ru-RU"/>
        </a:p>
      </dgm:t>
    </dgm:pt>
    <dgm:pt modelId="{851B7F7A-03C9-4B12-B85B-9DB48B9B3D59}">
      <dgm:prSet phldrT="[Текст]"/>
      <dgm:spPr/>
      <dgm:t>
        <a:bodyPr/>
        <a:lstStyle/>
        <a:p>
          <a:r>
            <a:rPr lang="ru-RU" b="1" baseline="0" dirty="0">
              <a:solidFill>
                <a:schemeClr val="bg1"/>
              </a:solidFill>
            </a:rPr>
            <a:t>Стрессор</a:t>
          </a:r>
          <a:r>
            <a:rPr lang="ru-RU" b="1" dirty="0">
              <a:solidFill>
                <a:schemeClr val="tx1"/>
              </a:solidFill>
            </a:rPr>
            <a:t> </a:t>
          </a:r>
          <a:r>
            <a:rPr lang="ru-RU" b="1" baseline="0" dirty="0">
              <a:solidFill>
                <a:schemeClr val="bg1"/>
              </a:solidFill>
            </a:rPr>
            <a:t>информационный</a:t>
          </a:r>
        </a:p>
      </dgm:t>
    </dgm:pt>
    <dgm:pt modelId="{57535629-9197-439A-984C-915C8666CAF2}" type="parTrans" cxnId="{A4DA9166-3C61-4AC8-AAEC-DFE90060659E}">
      <dgm:prSet/>
      <dgm:spPr/>
      <dgm:t>
        <a:bodyPr/>
        <a:lstStyle/>
        <a:p>
          <a:endParaRPr lang="ru-RU"/>
        </a:p>
      </dgm:t>
    </dgm:pt>
    <dgm:pt modelId="{609D1CDA-D4E3-4ED1-9037-63015F4B48A4}" type="sibTrans" cxnId="{A4DA9166-3C61-4AC8-AAEC-DFE90060659E}">
      <dgm:prSet/>
      <dgm:spPr/>
      <dgm:t>
        <a:bodyPr/>
        <a:lstStyle/>
        <a:p>
          <a:endParaRPr lang="ru-RU"/>
        </a:p>
      </dgm:t>
    </dgm:pt>
    <dgm:pt modelId="{0C5CEE58-6A33-49FA-829A-59700CEDB4BF}">
      <dgm:prSet phldrT="[Текст]"/>
      <dgm:spPr/>
      <dgm:t>
        <a:bodyPr/>
        <a:lstStyle/>
        <a:p>
          <a:r>
            <a:rPr lang="ru-RU" b="1" baseline="0" dirty="0">
              <a:solidFill>
                <a:schemeClr val="bg1"/>
              </a:solidFill>
            </a:rPr>
            <a:t>Стрессор</a:t>
          </a:r>
          <a:r>
            <a:rPr lang="ru-RU" b="1" dirty="0">
              <a:solidFill>
                <a:schemeClr val="tx1"/>
              </a:solidFill>
            </a:rPr>
            <a:t> </a:t>
          </a:r>
          <a:r>
            <a:rPr lang="ru-RU" b="1" baseline="0" dirty="0">
              <a:solidFill>
                <a:schemeClr val="bg1"/>
              </a:solidFill>
            </a:rPr>
            <a:t>эмоциональный</a:t>
          </a:r>
        </a:p>
      </dgm:t>
    </dgm:pt>
    <dgm:pt modelId="{61EB5667-002A-4894-A128-BF31D1530853}" type="parTrans" cxnId="{26AFB140-0D1E-4E63-8490-A77DBD693597}">
      <dgm:prSet/>
      <dgm:spPr/>
      <dgm:t>
        <a:bodyPr/>
        <a:lstStyle/>
        <a:p>
          <a:endParaRPr lang="ru-RU"/>
        </a:p>
      </dgm:t>
    </dgm:pt>
    <dgm:pt modelId="{915513D1-CF0A-4087-A169-3CAE1BE8D0E6}" type="sibTrans" cxnId="{26AFB140-0D1E-4E63-8490-A77DBD693597}">
      <dgm:prSet/>
      <dgm:spPr/>
      <dgm:t>
        <a:bodyPr/>
        <a:lstStyle/>
        <a:p>
          <a:endParaRPr lang="ru-RU"/>
        </a:p>
      </dgm:t>
    </dgm:pt>
    <dgm:pt modelId="{6481BD3B-4535-49CD-99BF-45F931A48FB7}" type="pres">
      <dgm:prSet presAssocID="{D2AD1BE7-05A5-425D-9270-333981FA4C49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6F9F0F2-6454-4EA3-A2ED-DA2CF2A90FF5}" type="pres">
      <dgm:prSet presAssocID="{BD2C0E5D-2AC2-4FFB-BCCD-8DE50E4D8652}" presName="centerShape" presStyleLbl="node0" presStyleIdx="0" presStyleCnt="1" custScaleX="119326" custScaleY="114369"/>
      <dgm:spPr/>
      <dgm:t>
        <a:bodyPr/>
        <a:lstStyle/>
        <a:p>
          <a:endParaRPr lang="ru-RU"/>
        </a:p>
      </dgm:t>
    </dgm:pt>
    <dgm:pt modelId="{7BAF6E05-DC45-4D21-B989-A51F2FF704A6}" type="pres">
      <dgm:prSet presAssocID="{1B69B482-88EB-4439-81BB-F75983E37299}" presName="parTrans" presStyleLbl="bgSibTrans2D1" presStyleIdx="0" presStyleCnt="3"/>
      <dgm:spPr/>
      <dgm:t>
        <a:bodyPr/>
        <a:lstStyle/>
        <a:p>
          <a:endParaRPr lang="ru-RU"/>
        </a:p>
      </dgm:t>
    </dgm:pt>
    <dgm:pt modelId="{1EE74880-805C-49AB-965B-251774873379}" type="pres">
      <dgm:prSet presAssocID="{54E7E121-6934-463A-B2CE-93A42A4D4678}" presName="node" presStyleLbl="node1" presStyleIdx="0" presStyleCnt="3" custRadScaleRad="98119" custRadScaleInc="-10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1B9C326-6CAF-419D-A7B7-ABF8D25291CE}" type="pres">
      <dgm:prSet presAssocID="{57535629-9197-439A-984C-915C8666CAF2}" presName="parTrans" presStyleLbl="bgSibTrans2D1" presStyleIdx="1" presStyleCnt="3"/>
      <dgm:spPr/>
      <dgm:t>
        <a:bodyPr/>
        <a:lstStyle/>
        <a:p>
          <a:endParaRPr lang="ru-RU"/>
        </a:p>
      </dgm:t>
    </dgm:pt>
    <dgm:pt modelId="{4E54A948-6BE6-4202-AD88-F56CF55E3DC3}" type="pres">
      <dgm:prSet presAssocID="{851B7F7A-03C9-4B12-B85B-9DB48B9B3D5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370BB8-6950-4B8B-ADE9-09F8B602DFB7}" type="pres">
      <dgm:prSet presAssocID="{61EB5667-002A-4894-A128-BF31D1530853}" presName="parTrans" presStyleLbl="bgSibTrans2D1" presStyleIdx="2" presStyleCnt="3"/>
      <dgm:spPr/>
      <dgm:t>
        <a:bodyPr/>
        <a:lstStyle/>
        <a:p>
          <a:endParaRPr lang="ru-RU"/>
        </a:p>
      </dgm:t>
    </dgm:pt>
    <dgm:pt modelId="{D00494DE-00A2-4107-9F38-4A5EEA84542A}" type="pres">
      <dgm:prSet presAssocID="{0C5CEE58-6A33-49FA-829A-59700CEDB4BF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BBC928B-82C2-4CE8-8806-899280FFB9B9}" type="presOf" srcId="{D2AD1BE7-05A5-425D-9270-333981FA4C49}" destId="{6481BD3B-4535-49CD-99BF-45F931A48FB7}" srcOrd="0" destOrd="0" presId="urn:microsoft.com/office/officeart/2005/8/layout/radial4"/>
    <dgm:cxn modelId="{079C3035-944D-47D2-87F1-3695ED420E4F}" type="presOf" srcId="{BD2C0E5D-2AC2-4FFB-BCCD-8DE50E4D8652}" destId="{A6F9F0F2-6454-4EA3-A2ED-DA2CF2A90FF5}" srcOrd="0" destOrd="0" presId="urn:microsoft.com/office/officeart/2005/8/layout/radial4"/>
    <dgm:cxn modelId="{63438E2F-AC1D-4A23-B60E-EE800090891A}" type="presOf" srcId="{1B69B482-88EB-4439-81BB-F75983E37299}" destId="{7BAF6E05-DC45-4D21-B989-A51F2FF704A6}" srcOrd="0" destOrd="0" presId="urn:microsoft.com/office/officeart/2005/8/layout/radial4"/>
    <dgm:cxn modelId="{C366D90A-EC61-4BDE-BB3E-332CA5454A79}" type="presOf" srcId="{61EB5667-002A-4894-A128-BF31D1530853}" destId="{F6370BB8-6950-4B8B-ADE9-09F8B602DFB7}" srcOrd="0" destOrd="0" presId="urn:microsoft.com/office/officeart/2005/8/layout/radial4"/>
    <dgm:cxn modelId="{A4DA9166-3C61-4AC8-AAEC-DFE90060659E}" srcId="{BD2C0E5D-2AC2-4FFB-BCCD-8DE50E4D8652}" destId="{851B7F7A-03C9-4B12-B85B-9DB48B9B3D59}" srcOrd="1" destOrd="0" parTransId="{57535629-9197-439A-984C-915C8666CAF2}" sibTransId="{609D1CDA-D4E3-4ED1-9037-63015F4B48A4}"/>
    <dgm:cxn modelId="{BC59858F-E13D-4B81-A4DC-7649964810FE}" type="presOf" srcId="{0C5CEE58-6A33-49FA-829A-59700CEDB4BF}" destId="{D00494DE-00A2-4107-9F38-4A5EEA84542A}" srcOrd="0" destOrd="0" presId="urn:microsoft.com/office/officeart/2005/8/layout/radial4"/>
    <dgm:cxn modelId="{26AFB140-0D1E-4E63-8490-A77DBD693597}" srcId="{BD2C0E5D-2AC2-4FFB-BCCD-8DE50E4D8652}" destId="{0C5CEE58-6A33-49FA-829A-59700CEDB4BF}" srcOrd="2" destOrd="0" parTransId="{61EB5667-002A-4894-A128-BF31D1530853}" sibTransId="{915513D1-CF0A-4087-A169-3CAE1BE8D0E6}"/>
    <dgm:cxn modelId="{B10FADDC-D4D2-4F7B-A21B-C1E0C8876B12}" type="presOf" srcId="{851B7F7A-03C9-4B12-B85B-9DB48B9B3D59}" destId="{4E54A948-6BE6-4202-AD88-F56CF55E3DC3}" srcOrd="0" destOrd="0" presId="urn:microsoft.com/office/officeart/2005/8/layout/radial4"/>
    <dgm:cxn modelId="{C68D99BD-D094-4287-BA37-8EBF2D99F07B}" srcId="{D2AD1BE7-05A5-425D-9270-333981FA4C49}" destId="{BD2C0E5D-2AC2-4FFB-BCCD-8DE50E4D8652}" srcOrd="0" destOrd="0" parTransId="{B14DE464-A516-40B9-BE49-D8AD9388F979}" sibTransId="{1F666D45-45CF-44B5-AFA2-79D73D52E6E7}"/>
    <dgm:cxn modelId="{67FDB091-7641-4F92-9D37-9725D122938A}" type="presOf" srcId="{57535629-9197-439A-984C-915C8666CAF2}" destId="{D1B9C326-6CAF-419D-A7B7-ABF8D25291CE}" srcOrd="0" destOrd="0" presId="urn:microsoft.com/office/officeart/2005/8/layout/radial4"/>
    <dgm:cxn modelId="{741D1C20-F46D-44FE-8D99-22E8BBEC24B5}" srcId="{BD2C0E5D-2AC2-4FFB-BCCD-8DE50E4D8652}" destId="{54E7E121-6934-463A-B2CE-93A42A4D4678}" srcOrd="0" destOrd="0" parTransId="{1B69B482-88EB-4439-81BB-F75983E37299}" sibTransId="{0FB97D0E-D835-49B5-95BA-4E4FB0572306}"/>
    <dgm:cxn modelId="{F9C12D05-856B-4334-94A6-7428517EDB3A}" type="presOf" srcId="{54E7E121-6934-463A-B2CE-93A42A4D4678}" destId="{1EE74880-805C-49AB-965B-251774873379}" srcOrd="0" destOrd="0" presId="urn:microsoft.com/office/officeart/2005/8/layout/radial4"/>
    <dgm:cxn modelId="{899E8D74-5515-43BF-9636-E0326DA7783A}" type="presParOf" srcId="{6481BD3B-4535-49CD-99BF-45F931A48FB7}" destId="{A6F9F0F2-6454-4EA3-A2ED-DA2CF2A90FF5}" srcOrd="0" destOrd="0" presId="urn:microsoft.com/office/officeart/2005/8/layout/radial4"/>
    <dgm:cxn modelId="{5B9F25FC-2066-4CC2-A2EB-AB7590850321}" type="presParOf" srcId="{6481BD3B-4535-49CD-99BF-45F931A48FB7}" destId="{7BAF6E05-DC45-4D21-B989-A51F2FF704A6}" srcOrd="1" destOrd="0" presId="urn:microsoft.com/office/officeart/2005/8/layout/radial4"/>
    <dgm:cxn modelId="{30DF9BA4-DF0F-44B2-9DF6-91843F6B9EC2}" type="presParOf" srcId="{6481BD3B-4535-49CD-99BF-45F931A48FB7}" destId="{1EE74880-805C-49AB-965B-251774873379}" srcOrd="2" destOrd="0" presId="urn:microsoft.com/office/officeart/2005/8/layout/radial4"/>
    <dgm:cxn modelId="{FBF20802-99B9-41C6-9AA4-FBE0A4C70413}" type="presParOf" srcId="{6481BD3B-4535-49CD-99BF-45F931A48FB7}" destId="{D1B9C326-6CAF-419D-A7B7-ABF8D25291CE}" srcOrd="3" destOrd="0" presId="urn:microsoft.com/office/officeart/2005/8/layout/radial4"/>
    <dgm:cxn modelId="{9528B7D6-3211-428B-A759-099D36DD78EE}" type="presParOf" srcId="{6481BD3B-4535-49CD-99BF-45F931A48FB7}" destId="{4E54A948-6BE6-4202-AD88-F56CF55E3DC3}" srcOrd="4" destOrd="0" presId="urn:microsoft.com/office/officeart/2005/8/layout/radial4"/>
    <dgm:cxn modelId="{C5FF4D4F-933C-45B9-BC2D-07DCC624592C}" type="presParOf" srcId="{6481BD3B-4535-49CD-99BF-45F931A48FB7}" destId="{F6370BB8-6950-4B8B-ADE9-09F8B602DFB7}" srcOrd="5" destOrd="0" presId="urn:microsoft.com/office/officeart/2005/8/layout/radial4"/>
    <dgm:cxn modelId="{B456B266-94C8-41D1-AF42-E62AE624F3DD}" type="presParOf" srcId="{6481BD3B-4535-49CD-99BF-45F931A48FB7}" destId="{D00494DE-00A2-4107-9F38-4A5EEA84542A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F9F0F2-6454-4EA3-A2ED-DA2CF2A90FF5}">
      <dsp:nvSpPr>
        <dsp:cNvPr id="0" name=""/>
        <dsp:cNvSpPr/>
      </dsp:nvSpPr>
      <dsp:spPr>
        <a:xfrm>
          <a:off x="2592290" y="3766567"/>
          <a:ext cx="3132342" cy="300221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baseline="0" dirty="0">
              <a:solidFill>
                <a:srgbClr val="00B050"/>
              </a:solidFill>
            </a:rPr>
            <a:t>Организм</a:t>
          </a:r>
        </a:p>
      </dsp:txBody>
      <dsp:txXfrm>
        <a:off x="3051011" y="4206232"/>
        <a:ext cx="2214900" cy="2122889"/>
      </dsp:txXfrm>
    </dsp:sp>
    <dsp:sp modelId="{7BAF6E05-DC45-4D21-B989-A51F2FF704A6}">
      <dsp:nvSpPr>
        <dsp:cNvPr id="0" name=""/>
        <dsp:cNvSpPr/>
      </dsp:nvSpPr>
      <dsp:spPr>
        <a:xfrm rot="12861516">
          <a:off x="1123050" y="3444725"/>
          <a:ext cx="1832170" cy="748133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E74880-805C-49AB-965B-251774873379}">
      <dsp:nvSpPr>
        <dsp:cNvPr id="0" name=""/>
        <dsp:cNvSpPr/>
      </dsp:nvSpPr>
      <dsp:spPr>
        <a:xfrm>
          <a:off x="35998" y="2304269"/>
          <a:ext cx="2493777" cy="199502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baseline="0" dirty="0">
              <a:solidFill>
                <a:schemeClr val="bg1"/>
              </a:solidFill>
            </a:rPr>
            <a:t>Стрессор</a:t>
          </a:r>
          <a:r>
            <a:rPr lang="ru-RU" sz="1900" b="1" kern="1200" dirty="0">
              <a:solidFill>
                <a:schemeClr val="tx1"/>
              </a:solidFill>
            </a:rPr>
            <a:t> </a:t>
          </a:r>
          <a:r>
            <a:rPr lang="ru-RU" sz="1900" b="1" kern="1200" baseline="0" dirty="0">
              <a:solidFill>
                <a:schemeClr val="bg1"/>
              </a:solidFill>
            </a:rPr>
            <a:t>физиологический</a:t>
          </a:r>
        </a:p>
      </dsp:txBody>
      <dsp:txXfrm>
        <a:off x="94430" y="2362701"/>
        <a:ext cx="2376913" cy="1878158"/>
      </dsp:txXfrm>
    </dsp:sp>
    <dsp:sp modelId="{D1B9C326-6CAF-419D-A7B7-ABF8D25291CE}">
      <dsp:nvSpPr>
        <dsp:cNvPr id="0" name=""/>
        <dsp:cNvSpPr/>
      </dsp:nvSpPr>
      <dsp:spPr>
        <a:xfrm rot="16200000">
          <a:off x="3190304" y="2311647"/>
          <a:ext cx="1936315" cy="748133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54A948-6BE6-4202-AD88-F56CF55E3DC3}">
      <dsp:nvSpPr>
        <dsp:cNvPr id="0" name=""/>
        <dsp:cNvSpPr/>
      </dsp:nvSpPr>
      <dsp:spPr>
        <a:xfrm>
          <a:off x="2911573" y="720045"/>
          <a:ext cx="2493777" cy="199502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baseline="0" dirty="0">
              <a:solidFill>
                <a:schemeClr val="bg1"/>
              </a:solidFill>
            </a:rPr>
            <a:t>Стрессор</a:t>
          </a:r>
          <a:r>
            <a:rPr lang="ru-RU" sz="1900" b="1" kern="1200" dirty="0">
              <a:solidFill>
                <a:schemeClr val="tx1"/>
              </a:solidFill>
            </a:rPr>
            <a:t> </a:t>
          </a:r>
          <a:r>
            <a:rPr lang="ru-RU" sz="1900" b="1" kern="1200" baseline="0" dirty="0">
              <a:solidFill>
                <a:schemeClr val="bg1"/>
              </a:solidFill>
            </a:rPr>
            <a:t>информационный</a:t>
          </a:r>
        </a:p>
      </dsp:txBody>
      <dsp:txXfrm>
        <a:off x="2970005" y="778477"/>
        <a:ext cx="2376913" cy="1878158"/>
      </dsp:txXfrm>
    </dsp:sp>
    <dsp:sp modelId="{F6370BB8-6950-4B8B-ADE9-09F8B602DFB7}">
      <dsp:nvSpPr>
        <dsp:cNvPr id="0" name=""/>
        <dsp:cNvSpPr/>
      </dsp:nvSpPr>
      <dsp:spPr>
        <a:xfrm rot="19500000">
          <a:off x="5342054" y="3401076"/>
          <a:ext cx="1895933" cy="748133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0494DE-00A2-4107-9F38-4A5EEA84542A}">
      <dsp:nvSpPr>
        <dsp:cNvPr id="0" name=""/>
        <dsp:cNvSpPr/>
      </dsp:nvSpPr>
      <dsp:spPr>
        <a:xfrm>
          <a:off x="5819662" y="2233900"/>
          <a:ext cx="2493777" cy="199502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baseline="0" dirty="0">
              <a:solidFill>
                <a:schemeClr val="bg1"/>
              </a:solidFill>
            </a:rPr>
            <a:t>Стрессор</a:t>
          </a:r>
          <a:r>
            <a:rPr lang="ru-RU" sz="1900" b="1" kern="1200" dirty="0">
              <a:solidFill>
                <a:schemeClr val="tx1"/>
              </a:solidFill>
            </a:rPr>
            <a:t> </a:t>
          </a:r>
          <a:r>
            <a:rPr lang="ru-RU" sz="1900" b="1" kern="1200" baseline="0" dirty="0">
              <a:solidFill>
                <a:schemeClr val="bg1"/>
              </a:solidFill>
            </a:rPr>
            <a:t>эмоциональный</a:t>
          </a:r>
        </a:p>
      </dsp:txBody>
      <dsp:txXfrm>
        <a:off x="5878094" y="2292332"/>
        <a:ext cx="2376913" cy="18781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794088-AE78-4810-835F-7702F31D32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4D2A62-66DB-4BC6-B41C-9853E73E1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7255B7-00C3-4E68-9EEA-F2E3CF78B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FE9946-B445-4942-B690-AB3A7526D3E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20360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794088-AE78-4810-835F-7702F31D32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4D2A62-66DB-4BC6-B41C-9853E73E1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7255B7-00C3-4E68-9EEA-F2E3CF78B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6C4689-5A6E-47CF-8CDD-8ED21C8A87C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32883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794088-AE78-4810-835F-7702F31D32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4D2A62-66DB-4BC6-B41C-9853E73E1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7255B7-00C3-4E68-9EEA-F2E3CF78B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E9A636-768A-4919-A503-FDAEB23C847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635356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457200" y="457200"/>
            <a:ext cx="8229600" cy="5410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EC03A605-23B5-4197-B663-64DF48026D2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48B9987-77F5-4EEF-AF0D-BEB49B12A3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E9B2F5-53FD-45C5-B670-56EC908E309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0C17FDE-EE6D-4140-A62F-F0D598B8DE5C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97229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371600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altLang="ru-RU" noProof="0"/>
              <a:t>Образец заголовка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3048000"/>
            <a:ext cx="6400800" cy="6858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ru-RU" altLang="ru-RU" noProof="0"/>
              <a:t>Образец подзаголовка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345BD08-3238-45ED-9953-971F03DDA8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AAE3631-11B2-466A-AD85-59E20F84442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7912BE3-AF77-441A-8E88-9823085DD34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fld id="{8E47A019-E45A-4044-930F-0FCCBEF2762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861096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4726810-1FB2-4B79-A0D2-D4329558007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48F1F3D-115A-4B7D-9C4F-FD93D1FD204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3AA7375-FEC3-42B2-9DBB-C41D928438B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472652-16F7-43DA-8805-389225017C7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800893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4726810-1FB2-4B79-A0D2-D4329558007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48F1F3D-115A-4B7D-9C4F-FD93D1FD204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3AA7375-FEC3-42B2-9DBB-C41D928438B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1FC2F2-A578-4E94-8DA8-22037EA2F72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403390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4726810-1FB2-4B79-A0D2-D4329558007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48F1F3D-115A-4B7D-9C4F-FD93D1FD204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3AA7375-FEC3-42B2-9DBB-C41D928438B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A6C382-E46D-4AF4-BB34-FCBE835EB58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622103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84726810-1FB2-4B79-A0D2-D4329558007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48F1F3D-115A-4B7D-9C4F-FD93D1FD204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73AA7375-FEC3-42B2-9DBB-C41D928438B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D4DDCD-89C1-4FBD-B690-EBE39EC4EFF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060269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84726810-1FB2-4B79-A0D2-D4329558007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48F1F3D-115A-4B7D-9C4F-FD93D1FD204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73AA7375-FEC3-42B2-9DBB-C41D928438B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9CD10B-0F45-4AF7-B1B8-8C27B4FD40F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979438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4726810-1FB2-4B79-A0D2-D4329558007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948F1F3D-115A-4B7D-9C4F-FD93D1FD204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73AA7375-FEC3-42B2-9DBB-C41D928438B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C0E4EF-E66E-4F5D-9111-9E3CC81DCA2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01761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794088-AE78-4810-835F-7702F31D32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4D2A62-66DB-4BC6-B41C-9853E73E1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7255B7-00C3-4E68-9EEA-F2E3CF78B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9085C2-2A69-4F9C-869D-C3D1A6C4919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2821676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4726810-1FB2-4B79-A0D2-D4329558007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48F1F3D-115A-4B7D-9C4F-FD93D1FD204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3AA7375-FEC3-42B2-9DBB-C41D928438B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97E9CB-5E2B-4C30-94FD-8BA7121D212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4237833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4726810-1FB2-4B79-A0D2-D4329558007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48F1F3D-115A-4B7D-9C4F-FD93D1FD204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3AA7375-FEC3-42B2-9DBB-C41D928438B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E8D6D4-33C9-4989-A4CD-0C4F1BC4A30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5048650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4726810-1FB2-4B79-A0D2-D4329558007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48F1F3D-115A-4B7D-9C4F-FD93D1FD204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3AA7375-FEC3-42B2-9DBB-C41D928438B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4634B5-0ADE-4667-A889-392643486E6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5032977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4726810-1FB2-4B79-A0D2-D4329558007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48F1F3D-115A-4B7D-9C4F-FD93D1FD204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3AA7375-FEC3-42B2-9DBB-C41D928438B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08F862-2567-4FB5-B9F0-164CFF4F313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0048255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84726810-1FB2-4B79-A0D2-D4329558007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48F1F3D-115A-4B7D-9C4F-FD93D1FD204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73AA7375-FEC3-42B2-9DBB-C41D928438B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21D4B1-4DFF-4BFE-BECE-D26D8116311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5322987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ru-RU" noProof="0"/>
              <a:t>Вставка таблицы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4726810-1FB2-4B79-A0D2-D4329558007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48F1F3D-115A-4B7D-9C4F-FD93D1FD204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3AA7375-FEC3-42B2-9DBB-C41D928438B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BD6A1B-01DA-418C-9B0F-04B7AA34BF1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188269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ru-RU" noProof="0"/>
              <a:t>Вставка рисунка SmartArt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4726810-1FB2-4B79-A0D2-D4329558007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48F1F3D-115A-4B7D-9C4F-FD93D1FD204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3AA7375-FEC3-42B2-9DBB-C41D928438B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3E7C32-B1BD-45FE-A059-B8337F0FC63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7915502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DE4BC1-4949-4C47-821C-7659DFD2D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4FBF48-909D-4FA6-B9AE-25DC219BEA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6082FC-C2AB-494E-86DD-8C1E5A51F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2E3826-351A-4CB8-A7F5-82C8F98E755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8571987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DE4BC1-4949-4C47-821C-7659DFD2D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4FBF48-909D-4FA6-B9AE-25DC219BEA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6082FC-C2AB-494E-86DD-8C1E5A51F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792832-3F71-4043-8C31-8D0C58CC7BC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5834583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DE4BC1-4949-4C47-821C-7659DFD2D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4FBF48-909D-4FA6-B9AE-25DC219BEA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6082FC-C2AB-494E-86DD-8C1E5A51F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868B90-8679-4BC0-8D29-ACE1EAC46D3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34606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794088-AE78-4810-835F-7702F31D32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4D2A62-66DB-4BC6-B41C-9853E73E1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7255B7-00C3-4E68-9EEA-F2E3CF78B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82B702-1277-44BA-9ACF-748DD487452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2124201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9DE4BC1-4949-4C47-821C-7659DFD2D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54FBF48-909D-4FA6-B9AE-25DC219BEA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C6082FC-C2AB-494E-86DD-8C1E5A51F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A3FD3F-10EC-415C-893B-B43CAD22922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1722624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09DE4BC1-4949-4C47-821C-7659DFD2D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254FBF48-909D-4FA6-B9AE-25DC219BEA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C6082FC-C2AB-494E-86DD-8C1E5A51F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7395AF-74F3-4214-B3F5-729553B3375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70296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09DE4BC1-4949-4C47-821C-7659DFD2D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254FBF48-909D-4FA6-B9AE-25DC219BEA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DC6082FC-C2AB-494E-86DD-8C1E5A51F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475532-DB13-4A7A-8EFD-573EA90E7FB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474059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9DE4BC1-4949-4C47-821C-7659DFD2D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254FBF48-909D-4FA6-B9AE-25DC219BEA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DC6082FC-C2AB-494E-86DD-8C1E5A51F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E06CB-35D1-4792-BA7E-D20739CD266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6706325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/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9DE4BC1-4949-4C47-821C-7659DFD2D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54FBF48-909D-4FA6-B9AE-25DC219BEA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C6082FC-C2AB-494E-86DD-8C1E5A51F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CA91C9-DDF4-4C1C-A7D7-E20BD8FA47C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4638220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/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9DE4BC1-4949-4C47-821C-7659DFD2D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54FBF48-909D-4FA6-B9AE-25DC219BEA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C6082FC-C2AB-494E-86DD-8C1E5A51F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75AA01-6BF1-4240-B1A1-1BCD7AE7843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9229285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DE4BC1-4949-4C47-821C-7659DFD2D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4FBF48-909D-4FA6-B9AE-25DC219BEA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6082FC-C2AB-494E-86DD-8C1E5A51F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AE52D9-7872-4037-9223-8E410755D92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7976534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DE4BC1-4949-4C47-821C-7659DFD2D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4FBF48-909D-4FA6-B9AE-25DC219BEA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6082FC-C2AB-494E-86DD-8C1E5A51F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879EED-E6BE-41E8-8D46-689CFF7EDC9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2251695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457200" y="457200"/>
            <a:ext cx="8229600" cy="5410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D8FB6BB-52DD-480B-B96E-9232E63E455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5AA18AA-6D01-4B69-8E03-1131AB3C318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F34C1A-37B9-433C-BFE2-501B92EE6F4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08DAA6D-27D4-4711-A4C1-309CCF536D52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935426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371600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altLang="ru-RU" noProof="0"/>
              <a:t>Образец заголовка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3048000"/>
            <a:ext cx="6400800" cy="6858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ru-RU" altLang="ru-RU" noProof="0"/>
              <a:t>Образец подзаголовка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4FA16B7-410B-441E-9F52-0638806FA6E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7DCA5F3-33D6-42F2-910E-21350368FD6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CC01F4D-FF2C-43D5-9898-6F82674B84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fld id="{8786C8D9-551D-4992-9BDB-6CDBB58FCBE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3231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0794088-AE78-4810-835F-7702F31D32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14D2A62-66DB-4BC6-B41C-9853E73E1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07255B7-00C3-4E68-9EEA-F2E3CF78B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2048CA-4168-4FA5-960F-27FBB516331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5836935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1AD2E19-E292-495E-A050-BF123288185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9FC88F6-7E46-491D-BB53-DD1F551CBE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A90D7BF-4DE2-42FB-916B-EC9E12905AA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A72A5B-5C49-47AD-92FB-A0B4BF98272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7697347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1AD2E19-E292-495E-A050-BF123288185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9FC88F6-7E46-491D-BB53-DD1F551CBE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A90D7BF-4DE2-42FB-916B-EC9E12905AA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B8C452-2310-4F91-A8CD-437C84E45DF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5602450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1AD2E19-E292-495E-A050-BF123288185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9FC88F6-7E46-491D-BB53-DD1F551CBE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A90D7BF-4DE2-42FB-916B-EC9E12905AA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D55EA4-8E68-4B30-9D88-DD0EB80AECA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2424459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1AD2E19-E292-495E-A050-BF123288185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19FC88F6-7E46-491D-BB53-DD1F551CBE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DA90D7BF-4DE2-42FB-916B-EC9E12905AA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C997D8-228F-4333-850A-217F58F171D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4575986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91AD2E19-E292-495E-A050-BF123288185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9FC88F6-7E46-491D-BB53-DD1F551CBE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A90D7BF-4DE2-42FB-916B-EC9E12905AA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D1B20E-98F6-4A42-8D3E-0C0FBBC1082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6970893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1AD2E19-E292-495E-A050-BF123288185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19FC88F6-7E46-491D-BB53-DD1F551CBE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A90D7BF-4DE2-42FB-916B-EC9E12905AA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88883B-4451-45D4-B56F-B79C55BD0D8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934301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1AD2E19-E292-495E-A050-BF123288185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9FC88F6-7E46-491D-BB53-DD1F551CBE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A90D7BF-4DE2-42FB-916B-EC9E12905AA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A62140-C423-4B19-AD8A-8B9EFA98ED5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216241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1AD2E19-E292-495E-A050-BF123288185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9FC88F6-7E46-491D-BB53-DD1F551CBE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A90D7BF-4DE2-42FB-916B-EC9E12905AA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A5C805-F206-4DFD-9230-CE829026B5C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01727607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1AD2E19-E292-495E-A050-BF123288185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9FC88F6-7E46-491D-BB53-DD1F551CBE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A90D7BF-4DE2-42FB-916B-EC9E12905AA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E7F727-0A42-4623-B6D0-1D503E862BB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1418045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1AD2E19-E292-495E-A050-BF123288185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9FC88F6-7E46-491D-BB53-DD1F551CBE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A90D7BF-4DE2-42FB-916B-EC9E12905AA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1CE7F5-F046-44E0-9EE8-DAE3F284937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69381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00794088-AE78-4810-835F-7702F31D32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4D2A62-66DB-4BC6-B41C-9853E73E1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907255B7-00C3-4E68-9EEA-F2E3CF78B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FC6534-0413-45C4-AF54-2981A71B82D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93173356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91AD2E19-E292-495E-A050-BF123288185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9FC88F6-7E46-491D-BB53-DD1F551CBE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A90D7BF-4DE2-42FB-916B-EC9E12905AA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6DA1F6-057F-4E1E-A3CD-D5ECC942754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9209646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ru-RU" noProof="0"/>
              <a:t>Вставка таблицы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1AD2E19-E292-495E-A050-BF123288185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9FC88F6-7E46-491D-BB53-DD1F551CBE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A90D7BF-4DE2-42FB-916B-EC9E12905AA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37BEFF-6B06-452E-AE86-7C24D0C6C2F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8631973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ru-RU" noProof="0"/>
              <a:t>Вставка рисунка SmartArt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1AD2E19-E292-495E-A050-BF123288185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9FC88F6-7E46-491D-BB53-DD1F551CBE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A90D7BF-4DE2-42FB-916B-EC9E12905AA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8929D4-94FC-4CF0-8404-62E172247AD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99206010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8"/>
          <p:cNvSpPr>
            <a:spLocks/>
          </p:cNvSpPr>
          <p:nvPr/>
        </p:nvSpPr>
        <p:spPr bwMode="auto">
          <a:xfrm>
            <a:off x="-31750" y="4321175"/>
            <a:ext cx="1395413" cy="781050"/>
          </a:xfrm>
          <a:custGeom>
            <a:avLst/>
            <a:gdLst>
              <a:gd name="T0" fmla="*/ 2147483646 w 8042"/>
              <a:gd name="T1" fmla="*/ 2147483646 h 10000"/>
              <a:gd name="T2" fmla="*/ 2147483646 w 8042"/>
              <a:gd name="T3" fmla="*/ 2147483646 h 10000"/>
              <a:gd name="T4" fmla="*/ 2147483646 w 8042"/>
              <a:gd name="T5" fmla="*/ 2147483646 h 10000"/>
              <a:gd name="T6" fmla="*/ 2147483646 w 8042"/>
              <a:gd name="T7" fmla="*/ 2147483646 h 10000"/>
              <a:gd name="T8" fmla="*/ 2147483646 w 8042"/>
              <a:gd name="T9" fmla="*/ 2147483646 h 10000"/>
              <a:gd name="T10" fmla="*/ 2147483646 w 8042"/>
              <a:gd name="T11" fmla="*/ 2147483646 h 10000"/>
              <a:gd name="T12" fmla="*/ 2147483646 w 8042"/>
              <a:gd name="T13" fmla="*/ 2147483646 h 10000"/>
              <a:gd name="T14" fmla="*/ 2147483646 w 8042"/>
              <a:gd name="T15" fmla="*/ 2147483646 h 10000"/>
              <a:gd name="T16" fmla="*/ 2147483646 w 8042"/>
              <a:gd name="T17" fmla="*/ 0 h 10000"/>
              <a:gd name="T18" fmla="*/ 0 w 8042"/>
              <a:gd name="T19" fmla="*/ 2147483646 h 10000"/>
              <a:gd name="T20" fmla="*/ 2147483646 w 8042"/>
              <a:gd name="T21" fmla="*/ 2147483646 h 100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0643887-546C-4EFE-8C44-5394B6859D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76A422B-B690-4B32-BDDB-253E8E235A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8238B3C-BF97-469C-960A-AC9FDCA84B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23863" y="4529138"/>
            <a:ext cx="584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05C8FA-1F4F-4DED-BD0B-B688292C9B3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9673263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2147483646 w 7908"/>
              <a:gd name="T1" fmla="*/ 2147483646 h 10000"/>
              <a:gd name="T2" fmla="*/ 2147483646 w 7908"/>
              <a:gd name="T3" fmla="*/ 2147483646 h 10000"/>
              <a:gd name="T4" fmla="*/ 2147483646 w 7908"/>
              <a:gd name="T5" fmla="*/ 214748364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2147483646 h 10000"/>
              <a:gd name="T12" fmla="*/ 0 w 7908"/>
              <a:gd name="T13" fmla="*/ 2147483646 h 10000"/>
              <a:gd name="T14" fmla="*/ 2147483646 w 7908"/>
              <a:gd name="T15" fmla="*/ 2147483646 h 10000"/>
              <a:gd name="T16" fmla="*/ 2147483646 w 7908"/>
              <a:gd name="T17" fmla="*/ 2147483646 h 10000"/>
              <a:gd name="T18" fmla="*/ 2147483646 w 7908"/>
              <a:gd name="T19" fmla="*/ 2147483646 h 10000"/>
              <a:gd name="T20" fmla="*/ 2147483646 w 7908"/>
              <a:gd name="T21" fmla="*/ 2147483646 h 10000"/>
              <a:gd name="T22" fmla="*/ 2147483646 w 7908"/>
              <a:gd name="T23" fmla="*/ 2147483646 h 10000"/>
              <a:gd name="T24" fmla="*/ 2147483646 w 790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9D6C34A-FAE0-4C64-BA76-56D59E5695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6C39A75-E391-42EA-AB26-7B4DAF807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0B03F8C-C615-47C7-B427-E617C3BA4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E34E00-CD13-46A4-A04B-5E288AC9FDD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997749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>
              <a:gd name="T0" fmla="*/ 2147483646 w 7908"/>
              <a:gd name="T1" fmla="*/ 2147483646 h 10000"/>
              <a:gd name="T2" fmla="*/ 2147483646 w 7908"/>
              <a:gd name="T3" fmla="*/ 2147483646 h 10000"/>
              <a:gd name="T4" fmla="*/ 2147483646 w 7908"/>
              <a:gd name="T5" fmla="*/ 214748364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2147483646 h 10000"/>
              <a:gd name="T12" fmla="*/ 0 w 7908"/>
              <a:gd name="T13" fmla="*/ 2147483646 h 10000"/>
              <a:gd name="T14" fmla="*/ 2147483646 w 7908"/>
              <a:gd name="T15" fmla="*/ 2147483646 h 10000"/>
              <a:gd name="T16" fmla="*/ 2147483646 w 7908"/>
              <a:gd name="T17" fmla="*/ 2147483646 h 10000"/>
              <a:gd name="T18" fmla="*/ 2147483646 w 7908"/>
              <a:gd name="T19" fmla="*/ 2147483646 h 10000"/>
              <a:gd name="T20" fmla="*/ 2147483646 w 7908"/>
              <a:gd name="T21" fmla="*/ 2147483646 h 10000"/>
              <a:gd name="T22" fmla="*/ 2147483646 w 7908"/>
              <a:gd name="T23" fmla="*/ 2147483646 h 10000"/>
              <a:gd name="T24" fmla="*/ 2147483646 w 790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6EB0E22-2753-4524-91FD-C03BCD2386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E6031F6-EDD6-4F22-A0B2-9AD5013F9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9A9F0B5-830B-45CD-B344-218438E9F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09B90F-221C-45AD-902A-537A67BD073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89531983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2147483646 w 7908"/>
              <a:gd name="T1" fmla="*/ 2147483646 h 10000"/>
              <a:gd name="T2" fmla="*/ 2147483646 w 7908"/>
              <a:gd name="T3" fmla="*/ 2147483646 h 10000"/>
              <a:gd name="T4" fmla="*/ 2147483646 w 7908"/>
              <a:gd name="T5" fmla="*/ 214748364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2147483646 h 10000"/>
              <a:gd name="T12" fmla="*/ 0 w 7908"/>
              <a:gd name="T13" fmla="*/ 2147483646 h 10000"/>
              <a:gd name="T14" fmla="*/ 2147483646 w 7908"/>
              <a:gd name="T15" fmla="*/ 2147483646 h 10000"/>
              <a:gd name="T16" fmla="*/ 2147483646 w 7908"/>
              <a:gd name="T17" fmla="*/ 2147483646 h 10000"/>
              <a:gd name="T18" fmla="*/ 2147483646 w 7908"/>
              <a:gd name="T19" fmla="*/ 2147483646 h 10000"/>
              <a:gd name="T20" fmla="*/ 2147483646 w 7908"/>
              <a:gd name="T21" fmla="*/ 2147483646 h 10000"/>
              <a:gd name="T22" fmla="*/ 2147483646 w 7908"/>
              <a:gd name="T23" fmla="*/ 2147483646 h 10000"/>
              <a:gd name="T24" fmla="*/ 2147483646 w 790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DD9293DC-B6AA-4B32-95A4-76CDB0E522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3027637F-C24B-42C9-BA08-04EBE2469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673D49E-2F92-4BA8-B4F1-D3644ED95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91EF98-BFDC-43FF-96C8-D18451D323B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5483810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2147483646 w 7908"/>
              <a:gd name="T1" fmla="*/ 2147483646 h 10000"/>
              <a:gd name="T2" fmla="*/ 2147483646 w 7908"/>
              <a:gd name="T3" fmla="*/ 2147483646 h 10000"/>
              <a:gd name="T4" fmla="*/ 2147483646 w 7908"/>
              <a:gd name="T5" fmla="*/ 214748364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2147483646 h 10000"/>
              <a:gd name="T12" fmla="*/ 0 w 7908"/>
              <a:gd name="T13" fmla="*/ 2147483646 h 10000"/>
              <a:gd name="T14" fmla="*/ 2147483646 w 7908"/>
              <a:gd name="T15" fmla="*/ 2147483646 h 10000"/>
              <a:gd name="T16" fmla="*/ 2147483646 w 7908"/>
              <a:gd name="T17" fmla="*/ 2147483646 h 10000"/>
              <a:gd name="T18" fmla="*/ 2147483646 w 7908"/>
              <a:gd name="T19" fmla="*/ 2147483646 h 10000"/>
              <a:gd name="T20" fmla="*/ 2147483646 w 7908"/>
              <a:gd name="T21" fmla="*/ 2147483646 h 10000"/>
              <a:gd name="T22" fmla="*/ 2147483646 w 7908"/>
              <a:gd name="T23" fmla="*/ 2147483646 h 10000"/>
              <a:gd name="T24" fmla="*/ 2147483646 w 790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8" name="Date Placeholder 6">
            <a:extLst>
              <a:ext uri="{FF2B5EF4-FFF2-40B4-BE49-F238E27FC236}">
                <a16:creationId xmlns:a16="http://schemas.microsoft.com/office/drawing/2014/main" id="{665211D4-D16D-4D7D-A8E1-0FE754BCC9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Footer Placeholder 7">
            <a:extLst>
              <a:ext uri="{FF2B5EF4-FFF2-40B4-BE49-F238E27FC236}">
                <a16:creationId xmlns:a16="http://schemas.microsoft.com/office/drawing/2014/main" id="{BE995A57-F122-48CE-93C7-EC5FF7EDC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B51A1F5D-340F-4E85-A43C-F89FF4BBD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89AF35-7934-4F29-9890-D1AE5EC6161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55194641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2147483646 w 7908"/>
              <a:gd name="T1" fmla="*/ 2147483646 h 10000"/>
              <a:gd name="T2" fmla="*/ 2147483646 w 7908"/>
              <a:gd name="T3" fmla="*/ 2147483646 h 10000"/>
              <a:gd name="T4" fmla="*/ 2147483646 w 7908"/>
              <a:gd name="T5" fmla="*/ 214748364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2147483646 h 10000"/>
              <a:gd name="T12" fmla="*/ 0 w 7908"/>
              <a:gd name="T13" fmla="*/ 2147483646 h 10000"/>
              <a:gd name="T14" fmla="*/ 2147483646 w 7908"/>
              <a:gd name="T15" fmla="*/ 2147483646 h 10000"/>
              <a:gd name="T16" fmla="*/ 2147483646 w 7908"/>
              <a:gd name="T17" fmla="*/ 2147483646 h 10000"/>
              <a:gd name="T18" fmla="*/ 2147483646 w 7908"/>
              <a:gd name="T19" fmla="*/ 2147483646 h 10000"/>
              <a:gd name="T20" fmla="*/ 2147483646 w 7908"/>
              <a:gd name="T21" fmla="*/ 2147483646 h 10000"/>
              <a:gd name="T22" fmla="*/ 2147483646 w 7908"/>
              <a:gd name="T23" fmla="*/ 2147483646 h 10000"/>
              <a:gd name="T24" fmla="*/ 2147483646 w 790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Date Placeholder 2">
            <a:extLst>
              <a:ext uri="{FF2B5EF4-FFF2-40B4-BE49-F238E27FC236}">
                <a16:creationId xmlns:a16="http://schemas.microsoft.com/office/drawing/2014/main" id="{86C78CEA-3876-468D-8255-97D1C585CC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8065994C-6E70-44FA-8D13-F551A67D22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5476227A-6A3D-486E-B8C4-478416D2D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0A909A-C6AB-4AFC-9DD4-576490DC959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76288558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2147483646 w 7908"/>
              <a:gd name="T1" fmla="*/ 2147483646 h 10000"/>
              <a:gd name="T2" fmla="*/ 2147483646 w 7908"/>
              <a:gd name="T3" fmla="*/ 2147483646 h 10000"/>
              <a:gd name="T4" fmla="*/ 2147483646 w 7908"/>
              <a:gd name="T5" fmla="*/ 214748364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2147483646 h 10000"/>
              <a:gd name="T12" fmla="*/ 0 w 7908"/>
              <a:gd name="T13" fmla="*/ 2147483646 h 10000"/>
              <a:gd name="T14" fmla="*/ 2147483646 w 7908"/>
              <a:gd name="T15" fmla="*/ 2147483646 h 10000"/>
              <a:gd name="T16" fmla="*/ 2147483646 w 7908"/>
              <a:gd name="T17" fmla="*/ 2147483646 h 10000"/>
              <a:gd name="T18" fmla="*/ 2147483646 w 7908"/>
              <a:gd name="T19" fmla="*/ 2147483646 h 10000"/>
              <a:gd name="T20" fmla="*/ 2147483646 w 7908"/>
              <a:gd name="T21" fmla="*/ 2147483646 h 10000"/>
              <a:gd name="T22" fmla="*/ 2147483646 w 7908"/>
              <a:gd name="T23" fmla="*/ 2147483646 h 10000"/>
              <a:gd name="T24" fmla="*/ 2147483646 w 790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" name="Date Placeholder 1">
            <a:extLst>
              <a:ext uri="{FF2B5EF4-FFF2-40B4-BE49-F238E27FC236}">
                <a16:creationId xmlns:a16="http://schemas.microsoft.com/office/drawing/2014/main" id="{BC1B6F93-EB7C-4834-ADBB-59EC7CA4C4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37185477-1A92-44DD-A47C-BDDCD4CC2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859E2EED-9109-49CF-B2D5-63018B1FE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925E36-D681-4130-B514-A3CFA8C0BFD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6279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00794088-AE78-4810-835F-7702F31D32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414D2A62-66DB-4BC6-B41C-9853E73E1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907255B7-00C3-4E68-9EEA-F2E3CF78B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7AF71C-8131-4325-9CE4-D7134146E0D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22704889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2147483646 w 7908"/>
              <a:gd name="T1" fmla="*/ 2147483646 h 10000"/>
              <a:gd name="T2" fmla="*/ 2147483646 w 7908"/>
              <a:gd name="T3" fmla="*/ 2147483646 h 10000"/>
              <a:gd name="T4" fmla="*/ 2147483646 w 7908"/>
              <a:gd name="T5" fmla="*/ 214748364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2147483646 h 10000"/>
              <a:gd name="T12" fmla="*/ 0 w 7908"/>
              <a:gd name="T13" fmla="*/ 2147483646 h 10000"/>
              <a:gd name="T14" fmla="*/ 2147483646 w 7908"/>
              <a:gd name="T15" fmla="*/ 2147483646 h 10000"/>
              <a:gd name="T16" fmla="*/ 2147483646 w 7908"/>
              <a:gd name="T17" fmla="*/ 2147483646 h 10000"/>
              <a:gd name="T18" fmla="*/ 2147483646 w 7908"/>
              <a:gd name="T19" fmla="*/ 2147483646 h 10000"/>
              <a:gd name="T20" fmla="*/ 2147483646 w 7908"/>
              <a:gd name="T21" fmla="*/ 2147483646 h 10000"/>
              <a:gd name="T22" fmla="*/ 2147483646 w 7908"/>
              <a:gd name="T23" fmla="*/ 2147483646 h 10000"/>
              <a:gd name="T24" fmla="*/ 2147483646 w 790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68AE1647-E1CB-4D35-85AF-9CDAC47F3E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EDD365AF-799D-4B29-97FA-53765A5664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5A295C6F-AD75-4E1A-AEC8-2D034E4AF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BDD818-E2FD-4667-9DBC-2F9F8D81867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132202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2147483646 w 7908"/>
              <a:gd name="T1" fmla="*/ 2147483646 h 10000"/>
              <a:gd name="T2" fmla="*/ 2147483646 w 7908"/>
              <a:gd name="T3" fmla="*/ 2147483646 h 10000"/>
              <a:gd name="T4" fmla="*/ 2147483646 w 7908"/>
              <a:gd name="T5" fmla="*/ 214748364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2147483646 h 10000"/>
              <a:gd name="T12" fmla="*/ 0 w 7908"/>
              <a:gd name="T13" fmla="*/ 2147483646 h 10000"/>
              <a:gd name="T14" fmla="*/ 2147483646 w 7908"/>
              <a:gd name="T15" fmla="*/ 2147483646 h 10000"/>
              <a:gd name="T16" fmla="*/ 2147483646 w 7908"/>
              <a:gd name="T17" fmla="*/ 2147483646 h 10000"/>
              <a:gd name="T18" fmla="*/ 2147483646 w 7908"/>
              <a:gd name="T19" fmla="*/ 2147483646 h 10000"/>
              <a:gd name="T20" fmla="*/ 2147483646 w 7908"/>
              <a:gd name="T21" fmla="*/ 2147483646 h 10000"/>
              <a:gd name="T22" fmla="*/ 2147483646 w 7908"/>
              <a:gd name="T23" fmla="*/ 2147483646 h 10000"/>
              <a:gd name="T24" fmla="*/ 2147483646 w 790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873AC041-17EF-4163-BEC6-E24BEE66AA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54A52256-07B6-44AE-B43A-36FA9AF02F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CD7DDCA0-63AD-4FE0-B077-3271C833E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D1FFCA-2AAF-4528-A762-758848FEF17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6646647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>
              <a:gd name="T0" fmla="*/ 2147483646 w 7908"/>
              <a:gd name="T1" fmla="*/ 2147483646 h 10000"/>
              <a:gd name="T2" fmla="*/ 2147483646 w 7908"/>
              <a:gd name="T3" fmla="*/ 2147483646 h 10000"/>
              <a:gd name="T4" fmla="*/ 2147483646 w 7908"/>
              <a:gd name="T5" fmla="*/ 214748364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2147483646 h 10000"/>
              <a:gd name="T12" fmla="*/ 0 w 7908"/>
              <a:gd name="T13" fmla="*/ 2147483646 h 10000"/>
              <a:gd name="T14" fmla="*/ 2147483646 w 7908"/>
              <a:gd name="T15" fmla="*/ 2147483646 h 10000"/>
              <a:gd name="T16" fmla="*/ 2147483646 w 7908"/>
              <a:gd name="T17" fmla="*/ 2147483646 h 10000"/>
              <a:gd name="T18" fmla="*/ 2147483646 w 7908"/>
              <a:gd name="T19" fmla="*/ 2147483646 h 10000"/>
              <a:gd name="T20" fmla="*/ 2147483646 w 7908"/>
              <a:gd name="T21" fmla="*/ 2147483646 h 10000"/>
              <a:gd name="T22" fmla="*/ 2147483646 w 7908"/>
              <a:gd name="T23" fmla="*/ 2147483646 h 10000"/>
              <a:gd name="T24" fmla="*/ 2147483646 w 790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B47566C-8B42-459B-9005-28309F8B5E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CFB8D23-D886-4821-A47F-7199433E7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D7CACE5-922F-4277-B98A-AA4C6D195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A0F039-C55D-48EC-A389-1173856BECC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22564556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>
              <a:gd name="T0" fmla="*/ 2147483646 w 7908"/>
              <a:gd name="T1" fmla="*/ 2147483646 h 10000"/>
              <a:gd name="T2" fmla="*/ 2147483646 w 7908"/>
              <a:gd name="T3" fmla="*/ 2147483646 h 10000"/>
              <a:gd name="T4" fmla="*/ 2147483646 w 7908"/>
              <a:gd name="T5" fmla="*/ 214748364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2147483646 h 10000"/>
              <a:gd name="T12" fmla="*/ 0 w 7908"/>
              <a:gd name="T13" fmla="*/ 2147483646 h 10000"/>
              <a:gd name="T14" fmla="*/ 2147483646 w 7908"/>
              <a:gd name="T15" fmla="*/ 2147483646 h 10000"/>
              <a:gd name="T16" fmla="*/ 2147483646 w 7908"/>
              <a:gd name="T17" fmla="*/ 2147483646 h 10000"/>
              <a:gd name="T18" fmla="*/ 2147483646 w 7908"/>
              <a:gd name="T19" fmla="*/ 2147483646 h 10000"/>
              <a:gd name="T20" fmla="*/ 2147483646 w 7908"/>
              <a:gd name="T21" fmla="*/ 2147483646 h 10000"/>
              <a:gd name="T22" fmla="*/ 2147483646 w 7908"/>
              <a:gd name="T23" fmla="*/ 2147483646 h 10000"/>
              <a:gd name="T24" fmla="*/ 2147483646 w 790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93DF17A-520E-41E9-B150-603C22C744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8163" y="647700"/>
            <a:ext cx="457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ru-RU" sz="8000">
                <a:solidFill>
                  <a:schemeClr val="accent1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7" name="TextBox 62">
            <a:extLst>
              <a:ext uri="{FF2B5EF4-FFF2-40B4-BE49-F238E27FC236}">
                <a16:creationId xmlns:a16="http://schemas.microsoft.com/office/drawing/2014/main" id="{D870C47D-49B4-4791-AD13-3243F2B209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69275" y="2905125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ru-RU" sz="8000">
                <a:solidFill>
                  <a:schemeClr val="accent1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68482741-3AA5-47EF-9A7D-3017E2122476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84B61117-BAF8-4F80-A59F-6093410B011A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345B88A4-227E-4EDA-B859-0C131D16D4B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4A92BA-E700-4D84-B454-ACEC4D990CB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05720615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2147483646 w 7908"/>
              <a:gd name="T1" fmla="*/ 2147483646 h 10000"/>
              <a:gd name="T2" fmla="*/ 2147483646 w 7908"/>
              <a:gd name="T3" fmla="*/ 2147483646 h 10000"/>
              <a:gd name="T4" fmla="*/ 2147483646 w 7908"/>
              <a:gd name="T5" fmla="*/ 214748364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2147483646 h 10000"/>
              <a:gd name="T12" fmla="*/ 0 w 7908"/>
              <a:gd name="T13" fmla="*/ 2147483646 h 10000"/>
              <a:gd name="T14" fmla="*/ 2147483646 w 7908"/>
              <a:gd name="T15" fmla="*/ 2147483646 h 10000"/>
              <a:gd name="T16" fmla="*/ 2147483646 w 7908"/>
              <a:gd name="T17" fmla="*/ 2147483646 h 10000"/>
              <a:gd name="T18" fmla="*/ 2147483646 w 7908"/>
              <a:gd name="T19" fmla="*/ 2147483646 h 10000"/>
              <a:gd name="T20" fmla="*/ 2147483646 w 7908"/>
              <a:gd name="T21" fmla="*/ 2147483646 h 10000"/>
              <a:gd name="T22" fmla="*/ 2147483646 w 7908"/>
              <a:gd name="T23" fmla="*/ 2147483646 h 10000"/>
              <a:gd name="T24" fmla="*/ 2147483646 w 790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D8771364-6A69-496A-AFB7-11C51B6D0D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C20502AF-34EA-4A35-ABD2-D0820FEE63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B80D5DD8-D658-4A78-80DC-2FCF6A91B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DC5F78-E5E7-42C1-A681-6560861EF25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67787443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2147483646 w 7908"/>
              <a:gd name="T1" fmla="*/ 2147483646 h 10000"/>
              <a:gd name="T2" fmla="*/ 2147483646 w 7908"/>
              <a:gd name="T3" fmla="*/ 2147483646 h 10000"/>
              <a:gd name="T4" fmla="*/ 2147483646 w 7908"/>
              <a:gd name="T5" fmla="*/ 214748364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2147483646 h 10000"/>
              <a:gd name="T12" fmla="*/ 0 w 7908"/>
              <a:gd name="T13" fmla="*/ 2147483646 h 10000"/>
              <a:gd name="T14" fmla="*/ 2147483646 w 7908"/>
              <a:gd name="T15" fmla="*/ 2147483646 h 10000"/>
              <a:gd name="T16" fmla="*/ 2147483646 w 7908"/>
              <a:gd name="T17" fmla="*/ 2147483646 h 10000"/>
              <a:gd name="T18" fmla="*/ 2147483646 w 7908"/>
              <a:gd name="T19" fmla="*/ 2147483646 h 10000"/>
              <a:gd name="T20" fmla="*/ 2147483646 w 7908"/>
              <a:gd name="T21" fmla="*/ 2147483646 h 10000"/>
              <a:gd name="T22" fmla="*/ 2147483646 w 7908"/>
              <a:gd name="T23" fmla="*/ 2147483646 h 10000"/>
              <a:gd name="T24" fmla="*/ 2147483646 w 790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84546FA-9E71-40CD-AF60-3CE9BDFB74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8163" y="647700"/>
            <a:ext cx="457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ru-RU" sz="8000">
                <a:solidFill>
                  <a:schemeClr val="accent1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7" name="TextBox 62">
            <a:extLst>
              <a:ext uri="{FF2B5EF4-FFF2-40B4-BE49-F238E27FC236}">
                <a16:creationId xmlns:a16="http://schemas.microsoft.com/office/drawing/2014/main" id="{05AB88BC-CD84-47C1-8C24-DDCBB1BBDD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69275" y="2905125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ru-RU" sz="8000">
                <a:solidFill>
                  <a:schemeClr val="accent1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4">
            <a:extLst>
              <a:ext uri="{FF2B5EF4-FFF2-40B4-BE49-F238E27FC236}">
                <a16:creationId xmlns:a16="http://schemas.microsoft.com/office/drawing/2014/main" id="{816A36DF-A82E-4A0B-BB15-5F4639D202C5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0933434A-CB36-4F82-9514-7AA74CCD4850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B57BB6CB-F274-4BEF-9BB4-DF1FC47719C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6A62E4-3FEB-4D04-B362-C2C38208680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89643436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2147483646 w 7908"/>
              <a:gd name="T1" fmla="*/ 2147483646 h 10000"/>
              <a:gd name="T2" fmla="*/ 2147483646 w 7908"/>
              <a:gd name="T3" fmla="*/ 2147483646 h 10000"/>
              <a:gd name="T4" fmla="*/ 2147483646 w 7908"/>
              <a:gd name="T5" fmla="*/ 214748364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2147483646 h 10000"/>
              <a:gd name="T12" fmla="*/ 0 w 7908"/>
              <a:gd name="T13" fmla="*/ 2147483646 h 10000"/>
              <a:gd name="T14" fmla="*/ 2147483646 w 7908"/>
              <a:gd name="T15" fmla="*/ 2147483646 h 10000"/>
              <a:gd name="T16" fmla="*/ 2147483646 w 7908"/>
              <a:gd name="T17" fmla="*/ 2147483646 h 10000"/>
              <a:gd name="T18" fmla="*/ 2147483646 w 7908"/>
              <a:gd name="T19" fmla="*/ 2147483646 h 10000"/>
              <a:gd name="T20" fmla="*/ 2147483646 w 7908"/>
              <a:gd name="T21" fmla="*/ 2147483646 h 10000"/>
              <a:gd name="T22" fmla="*/ 2147483646 w 7908"/>
              <a:gd name="T23" fmla="*/ 2147483646 h 10000"/>
              <a:gd name="T24" fmla="*/ 2147483646 w 790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385BE47C-0F24-4828-9DC5-F6B1B0BAE387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092E048C-55AA-4537-86EF-42FF766DA029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39B32317-E1C4-4952-AEDB-53AC0BBD23CC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1DF89A-91A4-4F62-A5D0-5088FCFEE9B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7781707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2147483646 w 7908"/>
              <a:gd name="T1" fmla="*/ 2147483646 h 10000"/>
              <a:gd name="T2" fmla="*/ 2147483646 w 7908"/>
              <a:gd name="T3" fmla="*/ 2147483646 h 10000"/>
              <a:gd name="T4" fmla="*/ 2147483646 w 7908"/>
              <a:gd name="T5" fmla="*/ 214748364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2147483646 h 10000"/>
              <a:gd name="T12" fmla="*/ 0 w 7908"/>
              <a:gd name="T13" fmla="*/ 2147483646 h 10000"/>
              <a:gd name="T14" fmla="*/ 2147483646 w 7908"/>
              <a:gd name="T15" fmla="*/ 2147483646 h 10000"/>
              <a:gd name="T16" fmla="*/ 2147483646 w 7908"/>
              <a:gd name="T17" fmla="*/ 2147483646 h 10000"/>
              <a:gd name="T18" fmla="*/ 2147483646 w 7908"/>
              <a:gd name="T19" fmla="*/ 2147483646 h 10000"/>
              <a:gd name="T20" fmla="*/ 2147483646 w 7908"/>
              <a:gd name="T21" fmla="*/ 2147483646 h 10000"/>
              <a:gd name="T22" fmla="*/ 2147483646 w 7908"/>
              <a:gd name="T23" fmla="*/ 2147483646 h 10000"/>
              <a:gd name="T24" fmla="*/ 2147483646 w 790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1274C44-E0C0-47E6-B545-45779869D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EAA13DB-F550-4BC7-B447-55CF89F892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24FC7FD-E9B3-4122-9490-310B52322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D91E59-98AB-4EE0-9E08-2528FDEF8F9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76728040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2147483646 w 7908"/>
              <a:gd name="T1" fmla="*/ 2147483646 h 10000"/>
              <a:gd name="T2" fmla="*/ 2147483646 w 7908"/>
              <a:gd name="T3" fmla="*/ 2147483646 h 10000"/>
              <a:gd name="T4" fmla="*/ 2147483646 w 7908"/>
              <a:gd name="T5" fmla="*/ 214748364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2147483646 h 10000"/>
              <a:gd name="T12" fmla="*/ 0 w 7908"/>
              <a:gd name="T13" fmla="*/ 2147483646 h 10000"/>
              <a:gd name="T14" fmla="*/ 2147483646 w 7908"/>
              <a:gd name="T15" fmla="*/ 2147483646 h 10000"/>
              <a:gd name="T16" fmla="*/ 2147483646 w 7908"/>
              <a:gd name="T17" fmla="*/ 2147483646 h 10000"/>
              <a:gd name="T18" fmla="*/ 2147483646 w 7908"/>
              <a:gd name="T19" fmla="*/ 2147483646 h 10000"/>
              <a:gd name="T20" fmla="*/ 2147483646 w 7908"/>
              <a:gd name="T21" fmla="*/ 2147483646 h 10000"/>
              <a:gd name="T22" fmla="*/ 2147483646 w 7908"/>
              <a:gd name="T23" fmla="*/ 2147483646 h 10000"/>
              <a:gd name="T24" fmla="*/ 2147483646 w 790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B3378D3-9073-40AC-9C08-5260C4BEBD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28FE0C1-CEEF-4964-BA6C-2CFC0DB6C2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E9A5BDB-40D8-403C-85FF-AE9DAF9668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BBF068-918E-4E2A-A092-11E080ECE1F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43609328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78EFFB9-3816-4E48-BFA3-590AD08C12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372E7946-5F32-4B4E-B4AC-80C2AB814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1756E1D2-2319-46E2-B5B0-ECC00F4AB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9035DB-6266-4411-B35F-14F940F7A2F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39272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0794088-AE78-4810-835F-7702F31D32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414D2A62-66DB-4BC6-B41C-9853E73E1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07255B7-00C3-4E68-9EEA-F2E3CF78B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632142-E493-49E0-81E5-BAF62E4466A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3526807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381000"/>
            <a:ext cx="77724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1066800" y="1752600"/>
            <a:ext cx="7772400" cy="4114800"/>
          </a:xfrm>
        </p:spPr>
        <p:txBody>
          <a:bodyPr rtlCol="0">
            <a:normAutofit/>
          </a:bodyPr>
          <a:lstStyle/>
          <a:p>
            <a:pPr lvl="0"/>
            <a:endParaRPr lang="ru-RU" noProof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8EFFB9-3816-4E48-BFA3-590AD08C12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2E7946-5F32-4B4E-B4AC-80C2AB814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56E1D2-2319-46E2-B5B0-ECC00F4AB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45EAB3-0ACA-4462-A638-DEE3F0D5309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52030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/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0794088-AE78-4810-835F-7702F31D32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14D2A62-66DB-4BC6-B41C-9853E73E1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07255B7-00C3-4E68-9EEA-F2E3CF78B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81C958-B297-4BD5-A6F3-B0BE691C9DB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9287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/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0794088-AE78-4810-835F-7702F31D32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14D2A62-66DB-4BC6-B41C-9853E73E1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07255B7-00C3-4E68-9EEA-F2E3CF78B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80ABF0-6E5F-4DBF-BF0E-2664CA82DE0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66418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6.xml"/><Relationship Id="rId13" Type="http://schemas.openxmlformats.org/officeDocument/2006/relationships/slideLayout" Target="../slideLayouts/slideLayout51.xml"/><Relationship Id="rId3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5.xml"/><Relationship Id="rId12" Type="http://schemas.openxmlformats.org/officeDocument/2006/relationships/slideLayout" Target="../slideLayouts/slideLayout50.xml"/><Relationship Id="rId2" Type="http://schemas.openxmlformats.org/officeDocument/2006/relationships/slideLayout" Target="../slideLayouts/slideLayout40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4.xml"/><Relationship Id="rId11" Type="http://schemas.openxmlformats.org/officeDocument/2006/relationships/slideLayout" Target="../slideLayouts/slideLayout49.xml"/><Relationship Id="rId5" Type="http://schemas.openxmlformats.org/officeDocument/2006/relationships/slideLayout" Target="../slideLayouts/slideLayout43.xml"/><Relationship Id="rId15" Type="http://schemas.openxmlformats.org/officeDocument/2006/relationships/theme" Target="../theme/theme4.xml"/><Relationship Id="rId10" Type="http://schemas.openxmlformats.org/officeDocument/2006/relationships/slideLayout" Target="../slideLayouts/slideLayout48.xml"/><Relationship Id="rId4" Type="http://schemas.openxmlformats.org/officeDocument/2006/relationships/slideLayout" Target="../slideLayouts/slideLayout42.xml"/><Relationship Id="rId9" Type="http://schemas.openxmlformats.org/officeDocument/2006/relationships/slideLayout" Target="../slideLayouts/slideLayout47.xml"/><Relationship Id="rId14" Type="http://schemas.openxmlformats.org/officeDocument/2006/relationships/slideLayout" Target="../slideLayouts/slideLayout5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0.xml"/><Relationship Id="rId13" Type="http://schemas.openxmlformats.org/officeDocument/2006/relationships/slideLayout" Target="../slideLayouts/slideLayout65.xml"/><Relationship Id="rId18" Type="http://schemas.openxmlformats.org/officeDocument/2006/relationships/slideLayout" Target="../slideLayouts/slideLayout70.xml"/><Relationship Id="rId3" Type="http://schemas.openxmlformats.org/officeDocument/2006/relationships/slideLayout" Target="../slideLayouts/slideLayout55.xml"/><Relationship Id="rId7" Type="http://schemas.openxmlformats.org/officeDocument/2006/relationships/slideLayout" Target="../slideLayouts/slideLayout59.xml"/><Relationship Id="rId12" Type="http://schemas.openxmlformats.org/officeDocument/2006/relationships/slideLayout" Target="../slideLayouts/slideLayout64.xml"/><Relationship Id="rId17" Type="http://schemas.openxmlformats.org/officeDocument/2006/relationships/slideLayout" Target="../slideLayouts/slideLayout69.xml"/><Relationship Id="rId2" Type="http://schemas.openxmlformats.org/officeDocument/2006/relationships/slideLayout" Target="../slideLayouts/slideLayout54.xml"/><Relationship Id="rId16" Type="http://schemas.openxmlformats.org/officeDocument/2006/relationships/slideLayout" Target="../slideLayouts/slideLayout68.xml"/><Relationship Id="rId20" Type="http://schemas.openxmlformats.org/officeDocument/2006/relationships/image" Target="../media/image2.jpeg"/><Relationship Id="rId1" Type="http://schemas.openxmlformats.org/officeDocument/2006/relationships/slideLayout" Target="../slideLayouts/slideLayout53.xml"/><Relationship Id="rId6" Type="http://schemas.openxmlformats.org/officeDocument/2006/relationships/slideLayout" Target="../slideLayouts/slideLayout58.xml"/><Relationship Id="rId11" Type="http://schemas.openxmlformats.org/officeDocument/2006/relationships/slideLayout" Target="../slideLayouts/slideLayout63.xml"/><Relationship Id="rId5" Type="http://schemas.openxmlformats.org/officeDocument/2006/relationships/slideLayout" Target="../slideLayouts/slideLayout57.xml"/><Relationship Id="rId15" Type="http://schemas.openxmlformats.org/officeDocument/2006/relationships/slideLayout" Target="../slideLayouts/slideLayout67.xml"/><Relationship Id="rId10" Type="http://schemas.openxmlformats.org/officeDocument/2006/relationships/slideLayout" Target="../slideLayouts/slideLayout62.xml"/><Relationship Id="rId19" Type="http://schemas.openxmlformats.org/officeDocument/2006/relationships/theme" Target="../theme/theme5.xml"/><Relationship Id="rId4" Type="http://schemas.openxmlformats.org/officeDocument/2006/relationships/slideLayout" Target="../slideLayouts/slideLayout56.xml"/><Relationship Id="rId9" Type="http://schemas.openxmlformats.org/officeDocument/2006/relationships/slideLayout" Target="../slideLayouts/slideLayout61.xml"/><Relationship Id="rId14" Type="http://schemas.openxmlformats.org/officeDocument/2006/relationships/slideLayout" Target="../slideLayouts/slideLayout6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633413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27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33413" y="1828800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794088-AE78-4810-835F-7702F31D32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825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4D2A62-66DB-4BC6-B41C-9853E73E13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825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7255B7-00C3-4E68-9EEA-F2E3CF78B4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62713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825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93F8091-1E89-4A9A-A5DA-3463D76DDA0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12" r:id="rId1"/>
    <p:sldLayoutId id="2147485213" r:id="rId2"/>
    <p:sldLayoutId id="2147485214" r:id="rId3"/>
    <p:sldLayoutId id="2147485215" r:id="rId4"/>
    <p:sldLayoutId id="2147485216" r:id="rId5"/>
    <p:sldLayoutId id="2147485217" r:id="rId6"/>
    <p:sldLayoutId id="2147485218" r:id="rId7"/>
    <p:sldLayoutId id="2147485219" r:id="rId8"/>
    <p:sldLayoutId id="2147485220" r:id="rId9"/>
    <p:sldLayoutId id="2147485221" r:id="rId10"/>
    <p:sldLayoutId id="2147485222" r:id="rId11"/>
    <p:sldLayoutId id="2147485262" r:id="rId12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Wingdings 2" panose="05020102010507070707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Wingdings 2" panose="05020102010507070707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Wingdings 2" panose="05020102010507070707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Wingdings 2" panose="05020102010507070707" pitchFamily="18" charset="2"/>
        <a:buChar char="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Wingdings 2" panose="05020102010507070707" pitchFamily="18" charset="2"/>
        <a:buChar char="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84726810-1FB2-4B79-A0D2-D4329558007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400">
                <a:latin typeface="+mn-lt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48F1F3D-115A-4B7D-9C4F-FD93D1FD204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400">
                <a:latin typeface="+mn-lt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73AA7375-FEC3-42B2-9DBB-C41D928438B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400">
                <a:latin typeface="+mn-lt"/>
              </a:defRPr>
            </a:lvl1pPr>
          </a:lstStyle>
          <a:p>
            <a:pPr>
              <a:defRPr/>
            </a:pPr>
            <a:fld id="{229188C2-8B1C-4E4A-9B87-9D7885F9C69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63" r:id="rId1"/>
    <p:sldLayoutId id="2147485223" r:id="rId2"/>
    <p:sldLayoutId id="2147485224" r:id="rId3"/>
    <p:sldLayoutId id="2147485225" r:id="rId4"/>
    <p:sldLayoutId id="2147485226" r:id="rId5"/>
    <p:sldLayoutId id="2147485227" r:id="rId6"/>
    <p:sldLayoutId id="2147485228" r:id="rId7"/>
    <p:sldLayoutId id="2147485229" r:id="rId8"/>
    <p:sldLayoutId id="2147485230" r:id="rId9"/>
    <p:sldLayoutId id="2147485231" r:id="rId10"/>
    <p:sldLayoutId id="2147485232" r:id="rId11"/>
    <p:sldLayoutId id="2147485233" r:id="rId12"/>
    <p:sldLayoutId id="2147485234" r:id="rId13"/>
    <p:sldLayoutId id="2147485235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panose="020B0603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panose="020B0603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panose="020B0603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panose="020B0603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panose="020B0603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panose="020B0603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panose="020B0603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panose="020B0603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633413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3075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33413" y="1828800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DE4BC1-4949-4C47-821C-7659DFD2DB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825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4FBF48-909D-4FA6-B9AE-25DC219BEA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825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6082FC-C2AB-494E-86DD-8C1E5A51FC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62713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825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5A06E8B-95B4-4FA1-B737-6DE56141640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36" r:id="rId1"/>
    <p:sldLayoutId id="2147485237" r:id="rId2"/>
    <p:sldLayoutId id="2147485238" r:id="rId3"/>
    <p:sldLayoutId id="2147485239" r:id="rId4"/>
    <p:sldLayoutId id="2147485240" r:id="rId5"/>
    <p:sldLayoutId id="2147485241" r:id="rId6"/>
    <p:sldLayoutId id="2147485242" r:id="rId7"/>
    <p:sldLayoutId id="2147485243" r:id="rId8"/>
    <p:sldLayoutId id="2147485244" r:id="rId9"/>
    <p:sldLayoutId id="2147485245" r:id="rId10"/>
    <p:sldLayoutId id="2147485246" r:id="rId11"/>
    <p:sldLayoutId id="2147485264" r:id="rId12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Wingdings 2" panose="05020102010507070707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Wingdings 2" panose="05020102010507070707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Wingdings 2" panose="05020102010507070707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Wingdings 2" panose="05020102010507070707" pitchFamily="18" charset="2"/>
        <a:buChar char="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Wingdings 2" panose="05020102010507070707" pitchFamily="18" charset="2"/>
        <a:buChar char="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1AD2E19-E292-495E-A050-BF123288185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400">
                <a:latin typeface="+mn-lt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9FC88F6-7E46-491D-BB53-DD1F551CBE4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400">
                <a:latin typeface="+mn-lt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A90D7BF-4DE2-42FB-916B-EC9E12905AA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400">
                <a:latin typeface="+mn-lt"/>
              </a:defRPr>
            </a:lvl1pPr>
          </a:lstStyle>
          <a:p>
            <a:pPr>
              <a:defRPr/>
            </a:pPr>
            <a:fld id="{174A6A8E-BAFE-4996-893D-C98CC7BB8D4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65" r:id="rId1"/>
    <p:sldLayoutId id="2147485247" r:id="rId2"/>
    <p:sldLayoutId id="2147485248" r:id="rId3"/>
    <p:sldLayoutId id="2147485249" r:id="rId4"/>
    <p:sldLayoutId id="2147485250" r:id="rId5"/>
    <p:sldLayoutId id="2147485251" r:id="rId6"/>
    <p:sldLayoutId id="2147485252" r:id="rId7"/>
    <p:sldLayoutId id="2147485253" r:id="rId8"/>
    <p:sldLayoutId id="2147485254" r:id="rId9"/>
    <p:sldLayoutId id="2147485255" r:id="rId10"/>
    <p:sldLayoutId id="2147485256" r:id="rId11"/>
    <p:sldLayoutId id="2147485257" r:id="rId12"/>
    <p:sldLayoutId id="2147485258" r:id="rId13"/>
    <p:sldLayoutId id="2147485259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panose="020B0603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panose="020B0603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panose="020B0603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panose="020B0603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panose="020B0603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panose="020B0603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panose="020B0603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panose="020B0603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0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35"/>
          <p:cNvGrpSpPr>
            <a:grpSpLocks/>
          </p:cNvGrpSpPr>
          <p:nvPr/>
        </p:nvGrpSpPr>
        <p:grpSpPr bwMode="auto">
          <a:xfrm>
            <a:off x="0" y="228600"/>
            <a:ext cx="1981200" cy="6638925"/>
            <a:chOff x="2487613" y="285750"/>
            <a:chExt cx="2428875" cy="5654676"/>
          </a:xfrm>
        </p:grpSpPr>
        <p:sp>
          <p:nvSpPr>
            <p:cNvPr id="5142" name="Freeform 11"/>
            <p:cNvSpPr>
              <a:spLocks/>
            </p:cNvSpPr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>
                <a:gd name="T0" fmla="*/ 2147483646 w 22"/>
                <a:gd name="T1" fmla="*/ 2147483646 h 136"/>
                <a:gd name="T2" fmla="*/ 2147483646 w 22"/>
                <a:gd name="T3" fmla="*/ 2147483646 h 136"/>
                <a:gd name="T4" fmla="*/ 0 w 22"/>
                <a:gd name="T5" fmla="*/ 0 h 136"/>
                <a:gd name="T6" fmla="*/ 0 w 22"/>
                <a:gd name="T7" fmla="*/ 2147483646 h 136"/>
                <a:gd name="T8" fmla="*/ 2147483646 w 22"/>
                <a:gd name="T9" fmla="*/ 2147483646 h 136"/>
                <a:gd name="T10" fmla="*/ 2147483646 w 22"/>
                <a:gd name="T11" fmla="*/ 2147483646 h 1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143" name="Freeform 12"/>
            <p:cNvSpPr>
              <a:spLocks/>
            </p:cNvSpPr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>
                <a:gd name="T0" fmla="*/ 2147483646 w 140"/>
                <a:gd name="T1" fmla="*/ 2147483646 h 504"/>
                <a:gd name="T2" fmla="*/ 2147483646 w 140"/>
                <a:gd name="T3" fmla="*/ 2147483646 h 504"/>
                <a:gd name="T4" fmla="*/ 2147483646 w 140"/>
                <a:gd name="T5" fmla="*/ 2147483646 h 504"/>
                <a:gd name="T6" fmla="*/ 2147483646 w 140"/>
                <a:gd name="T7" fmla="*/ 2147483646 h 504"/>
                <a:gd name="T8" fmla="*/ 0 w 140"/>
                <a:gd name="T9" fmla="*/ 0 h 504"/>
                <a:gd name="T10" fmla="*/ 2147483646 w 140"/>
                <a:gd name="T11" fmla="*/ 2147483646 h 504"/>
                <a:gd name="T12" fmla="*/ 2147483646 w 140"/>
                <a:gd name="T13" fmla="*/ 2147483646 h 50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144" name="Freeform 13"/>
            <p:cNvSpPr>
              <a:spLocks/>
            </p:cNvSpPr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>
                <a:gd name="T0" fmla="*/ 2147483646 w 132"/>
                <a:gd name="T1" fmla="*/ 2147483646 h 308"/>
                <a:gd name="T2" fmla="*/ 0 w 132"/>
                <a:gd name="T3" fmla="*/ 0 h 308"/>
                <a:gd name="T4" fmla="*/ 0 w 132"/>
                <a:gd name="T5" fmla="*/ 2147483646 h 308"/>
                <a:gd name="T6" fmla="*/ 2147483646 w 132"/>
                <a:gd name="T7" fmla="*/ 2147483646 h 308"/>
                <a:gd name="T8" fmla="*/ 2147483646 w 132"/>
                <a:gd name="T9" fmla="*/ 2147483646 h 308"/>
                <a:gd name="T10" fmla="*/ 2147483646 w 132"/>
                <a:gd name="T11" fmla="*/ 2147483646 h 308"/>
                <a:gd name="T12" fmla="*/ 2147483646 w 132"/>
                <a:gd name="T13" fmla="*/ 2147483646 h 308"/>
                <a:gd name="T14" fmla="*/ 2147483646 w 132"/>
                <a:gd name="T15" fmla="*/ 2147483646 h 30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145" name="Freeform 14"/>
            <p:cNvSpPr>
              <a:spLocks/>
            </p:cNvSpPr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>
                <a:gd name="T0" fmla="*/ 2147483646 w 37"/>
                <a:gd name="T1" fmla="*/ 2147483646 h 79"/>
                <a:gd name="T2" fmla="*/ 2147483646 w 37"/>
                <a:gd name="T3" fmla="*/ 2147483646 h 79"/>
                <a:gd name="T4" fmla="*/ 0 w 37"/>
                <a:gd name="T5" fmla="*/ 0 h 79"/>
                <a:gd name="T6" fmla="*/ 2147483646 w 37"/>
                <a:gd name="T7" fmla="*/ 2147483646 h 7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146" name="Freeform 15"/>
            <p:cNvSpPr>
              <a:spLocks/>
            </p:cNvSpPr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>
                <a:gd name="T0" fmla="*/ 2147483646 w 178"/>
                <a:gd name="T1" fmla="*/ 2147483646 h 722"/>
                <a:gd name="T2" fmla="*/ 2147483646 w 178"/>
                <a:gd name="T3" fmla="*/ 2147483646 h 722"/>
                <a:gd name="T4" fmla="*/ 2147483646 w 178"/>
                <a:gd name="T5" fmla="*/ 2147483646 h 722"/>
                <a:gd name="T6" fmla="*/ 2147483646 w 178"/>
                <a:gd name="T7" fmla="*/ 2147483646 h 722"/>
                <a:gd name="T8" fmla="*/ 0 w 178"/>
                <a:gd name="T9" fmla="*/ 0 h 722"/>
                <a:gd name="T10" fmla="*/ 2147483646 w 178"/>
                <a:gd name="T11" fmla="*/ 2147483646 h 722"/>
                <a:gd name="T12" fmla="*/ 2147483646 w 178"/>
                <a:gd name="T13" fmla="*/ 2147483646 h 722"/>
                <a:gd name="T14" fmla="*/ 2147483646 w 178"/>
                <a:gd name="T15" fmla="*/ 2147483646 h 722"/>
                <a:gd name="T16" fmla="*/ 2147483646 w 178"/>
                <a:gd name="T17" fmla="*/ 2147483646 h 722"/>
                <a:gd name="T18" fmla="*/ 2147483646 w 178"/>
                <a:gd name="T19" fmla="*/ 2147483646 h 722"/>
                <a:gd name="T20" fmla="*/ 2147483646 w 178"/>
                <a:gd name="T21" fmla="*/ 2147483646 h 72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147" name="Freeform 16"/>
            <p:cNvSpPr>
              <a:spLocks/>
            </p:cNvSpPr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>
                <a:gd name="T0" fmla="*/ 2147483646 w 23"/>
                <a:gd name="T1" fmla="*/ 2147483646 h 635"/>
                <a:gd name="T2" fmla="*/ 2147483646 w 23"/>
                <a:gd name="T3" fmla="*/ 2147483646 h 635"/>
                <a:gd name="T4" fmla="*/ 2147483646 w 23"/>
                <a:gd name="T5" fmla="*/ 2147483646 h 635"/>
                <a:gd name="T6" fmla="*/ 2147483646 w 23"/>
                <a:gd name="T7" fmla="*/ 2147483646 h 635"/>
                <a:gd name="T8" fmla="*/ 2147483646 w 23"/>
                <a:gd name="T9" fmla="*/ 2147483646 h 635"/>
                <a:gd name="T10" fmla="*/ 2147483646 w 23"/>
                <a:gd name="T11" fmla="*/ 2147483646 h 635"/>
                <a:gd name="T12" fmla="*/ 2147483646 w 23"/>
                <a:gd name="T13" fmla="*/ 0 h 635"/>
                <a:gd name="T14" fmla="*/ 2147483646 w 23"/>
                <a:gd name="T15" fmla="*/ 0 h 635"/>
                <a:gd name="T16" fmla="*/ 2147483646 w 23"/>
                <a:gd name="T17" fmla="*/ 2147483646 h 635"/>
                <a:gd name="T18" fmla="*/ 2147483646 w 23"/>
                <a:gd name="T19" fmla="*/ 2147483646 h 63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148" name="Freeform 17"/>
            <p:cNvSpPr>
              <a:spLocks/>
            </p:cNvSpPr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>
                <a:gd name="T0" fmla="*/ 0 w 17"/>
                <a:gd name="T1" fmla="*/ 0 h 107"/>
                <a:gd name="T2" fmla="*/ 2147483646 w 17"/>
                <a:gd name="T3" fmla="*/ 2147483646 h 107"/>
                <a:gd name="T4" fmla="*/ 2147483646 w 17"/>
                <a:gd name="T5" fmla="*/ 2147483646 h 107"/>
                <a:gd name="T6" fmla="*/ 2147483646 w 17"/>
                <a:gd name="T7" fmla="*/ 2147483646 h 107"/>
                <a:gd name="T8" fmla="*/ 2147483646 w 17"/>
                <a:gd name="T9" fmla="*/ 2147483646 h 107"/>
                <a:gd name="T10" fmla="*/ 0 w 17"/>
                <a:gd name="T11" fmla="*/ 0 h 10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149" name="Freeform 18"/>
            <p:cNvSpPr>
              <a:spLocks/>
            </p:cNvSpPr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>
                <a:gd name="T0" fmla="*/ 0 w 41"/>
                <a:gd name="T1" fmla="*/ 0 h 222"/>
                <a:gd name="T2" fmla="*/ 2147483646 w 41"/>
                <a:gd name="T3" fmla="*/ 2147483646 h 222"/>
                <a:gd name="T4" fmla="*/ 2147483646 w 41"/>
                <a:gd name="T5" fmla="*/ 2147483646 h 222"/>
                <a:gd name="T6" fmla="*/ 2147483646 w 41"/>
                <a:gd name="T7" fmla="*/ 2147483646 h 222"/>
                <a:gd name="T8" fmla="*/ 2147483646 w 41"/>
                <a:gd name="T9" fmla="*/ 2147483646 h 222"/>
                <a:gd name="T10" fmla="*/ 2147483646 w 41"/>
                <a:gd name="T11" fmla="*/ 2147483646 h 222"/>
                <a:gd name="T12" fmla="*/ 2147483646 w 41"/>
                <a:gd name="T13" fmla="*/ 2147483646 h 222"/>
                <a:gd name="T14" fmla="*/ 2147483646 w 41"/>
                <a:gd name="T15" fmla="*/ 2147483646 h 222"/>
                <a:gd name="T16" fmla="*/ 2147483646 w 41"/>
                <a:gd name="T17" fmla="*/ 2147483646 h 222"/>
                <a:gd name="T18" fmla="*/ 0 w 41"/>
                <a:gd name="T19" fmla="*/ 0 h 22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150" name="Freeform 19"/>
            <p:cNvSpPr>
              <a:spLocks/>
            </p:cNvSpPr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>
                <a:gd name="T0" fmla="*/ 2147483646 w 450"/>
                <a:gd name="T1" fmla="*/ 2147483646 h 878"/>
                <a:gd name="T2" fmla="*/ 2147483646 w 450"/>
                <a:gd name="T3" fmla="*/ 2147483646 h 878"/>
                <a:gd name="T4" fmla="*/ 2147483646 w 450"/>
                <a:gd name="T5" fmla="*/ 2147483646 h 878"/>
                <a:gd name="T6" fmla="*/ 2147483646 w 450"/>
                <a:gd name="T7" fmla="*/ 2147483646 h 878"/>
                <a:gd name="T8" fmla="*/ 2147483646 w 450"/>
                <a:gd name="T9" fmla="*/ 2147483646 h 878"/>
                <a:gd name="T10" fmla="*/ 2147483646 w 450"/>
                <a:gd name="T11" fmla="*/ 2147483646 h 878"/>
                <a:gd name="T12" fmla="*/ 2147483646 w 450"/>
                <a:gd name="T13" fmla="*/ 2147483646 h 878"/>
                <a:gd name="T14" fmla="*/ 2147483646 w 450"/>
                <a:gd name="T15" fmla="*/ 0 h 878"/>
                <a:gd name="T16" fmla="*/ 2147483646 w 450"/>
                <a:gd name="T17" fmla="*/ 2147483646 h 878"/>
                <a:gd name="T18" fmla="*/ 2147483646 w 450"/>
                <a:gd name="T19" fmla="*/ 2147483646 h 878"/>
                <a:gd name="T20" fmla="*/ 2147483646 w 450"/>
                <a:gd name="T21" fmla="*/ 2147483646 h 878"/>
                <a:gd name="T22" fmla="*/ 2147483646 w 450"/>
                <a:gd name="T23" fmla="*/ 2147483646 h 878"/>
                <a:gd name="T24" fmla="*/ 2147483646 w 450"/>
                <a:gd name="T25" fmla="*/ 2147483646 h 878"/>
                <a:gd name="T26" fmla="*/ 0 w 450"/>
                <a:gd name="T27" fmla="*/ 2147483646 h 878"/>
                <a:gd name="T28" fmla="*/ 0 w 450"/>
                <a:gd name="T29" fmla="*/ 2147483646 h 878"/>
                <a:gd name="T30" fmla="*/ 2147483646 w 450"/>
                <a:gd name="T31" fmla="*/ 2147483646 h 878"/>
                <a:gd name="T32" fmla="*/ 2147483646 w 450"/>
                <a:gd name="T33" fmla="*/ 2147483646 h 87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151" name="Freeform 20"/>
            <p:cNvSpPr>
              <a:spLocks/>
            </p:cNvSpPr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>
                <a:gd name="T0" fmla="*/ 0 w 35"/>
                <a:gd name="T1" fmla="*/ 0 h 73"/>
                <a:gd name="T2" fmla="*/ 2147483646 w 35"/>
                <a:gd name="T3" fmla="*/ 2147483646 h 73"/>
                <a:gd name="T4" fmla="*/ 2147483646 w 35"/>
                <a:gd name="T5" fmla="*/ 2147483646 h 73"/>
                <a:gd name="T6" fmla="*/ 0 w 35"/>
                <a:gd name="T7" fmla="*/ 0 h 7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152" name="Freeform 21"/>
            <p:cNvSpPr>
              <a:spLocks/>
            </p:cNvSpPr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>
                <a:gd name="T0" fmla="*/ 2147483646 w 8"/>
                <a:gd name="T1" fmla="*/ 2147483646 h 48"/>
                <a:gd name="T2" fmla="*/ 2147483646 w 8"/>
                <a:gd name="T3" fmla="*/ 2147483646 h 48"/>
                <a:gd name="T4" fmla="*/ 2147483646 w 8"/>
                <a:gd name="T5" fmla="*/ 2147483646 h 48"/>
                <a:gd name="T6" fmla="*/ 2147483646 w 8"/>
                <a:gd name="T7" fmla="*/ 0 h 48"/>
                <a:gd name="T8" fmla="*/ 0 w 8"/>
                <a:gd name="T9" fmla="*/ 2147483646 h 48"/>
                <a:gd name="T10" fmla="*/ 2147483646 w 8"/>
                <a:gd name="T11" fmla="*/ 2147483646 h 4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153" name="Freeform 22"/>
            <p:cNvSpPr>
              <a:spLocks/>
            </p:cNvSpPr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>
                <a:gd name="T0" fmla="*/ 2147483646 w 52"/>
                <a:gd name="T1" fmla="*/ 2147483646 h 135"/>
                <a:gd name="T2" fmla="*/ 0 w 52"/>
                <a:gd name="T3" fmla="*/ 0 h 135"/>
                <a:gd name="T4" fmla="*/ 2147483646 w 52"/>
                <a:gd name="T5" fmla="*/ 2147483646 h 135"/>
                <a:gd name="T6" fmla="*/ 2147483646 w 52"/>
                <a:gd name="T7" fmla="*/ 2147483646 h 135"/>
                <a:gd name="T8" fmla="*/ 2147483646 w 52"/>
                <a:gd name="T9" fmla="*/ 2147483646 h 135"/>
                <a:gd name="T10" fmla="*/ 2147483646 w 52"/>
                <a:gd name="T11" fmla="*/ 2147483646 h 135"/>
                <a:gd name="T12" fmla="*/ 2147483646 w 52"/>
                <a:gd name="T13" fmla="*/ 2147483646 h 135"/>
                <a:gd name="T14" fmla="*/ 2147483646 w 52"/>
                <a:gd name="T15" fmla="*/ 2147483646 h 13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123" name="Group 48"/>
          <p:cNvGrpSpPr>
            <a:grpSpLocks/>
          </p:cNvGrpSpPr>
          <p:nvPr/>
        </p:nvGrpSpPr>
        <p:grpSpPr bwMode="auto">
          <a:xfrm>
            <a:off x="20638" y="0"/>
            <a:ext cx="1952625" cy="6853238"/>
            <a:chOff x="6627813" y="195717"/>
            <a:chExt cx="1952625" cy="5678034"/>
          </a:xfrm>
        </p:grpSpPr>
        <p:sp>
          <p:nvSpPr>
            <p:cNvPr id="5130" name="Freeform 27"/>
            <p:cNvSpPr>
              <a:spLocks/>
            </p:cNvSpPr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>
                <a:gd name="T0" fmla="*/ 2147483646 w 103"/>
                <a:gd name="T1" fmla="*/ 2147483646 h 920"/>
                <a:gd name="T2" fmla="*/ 2147483646 w 103"/>
                <a:gd name="T3" fmla="*/ 2147483646 h 920"/>
                <a:gd name="T4" fmla="*/ 2147483646 w 103"/>
                <a:gd name="T5" fmla="*/ 2147483646 h 920"/>
                <a:gd name="T6" fmla="*/ 2147483646 w 103"/>
                <a:gd name="T7" fmla="*/ 2147483646 h 920"/>
                <a:gd name="T8" fmla="*/ 2147483646 w 103"/>
                <a:gd name="T9" fmla="*/ 2147483646 h 920"/>
                <a:gd name="T10" fmla="*/ 2147483646 w 103"/>
                <a:gd name="T11" fmla="*/ 2147483646 h 920"/>
                <a:gd name="T12" fmla="*/ 2147483646 w 103"/>
                <a:gd name="T13" fmla="*/ 2147483646 h 920"/>
                <a:gd name="T14" fmla="*/ 2147483646 w 103"/>
                <a:gd name="T15" fmla="*/ 2147483646 h 920"/>
                <a:gd name="T16" fmla="*/ 2147483646 w 103"/>
                <a:gd name="T17" fmla="*/ 2147483646 h 920"/>
                <a:gd name="T18" fmla="*/ 2147483646 w 103"/>
                <a:gd name="T19" fmla="*/ 2147483646 h 920"/>
                <a:gd name="T20" fmla="*/ 2147483646 w 103"/>
                <a:gd name="T21" fmla="*/ 2147483646 h 920"/>
                <a:gd name="T22" fmla="*/ 2147483646 w 103"/>
                <a:gd name="T23" fmla="*/ 0 h 920"/>
                <a:gd name="T24" fmla="*/ 0 w 103"/>
                <a:gd name="T25" fmla="*/ 0 h 920"/>
                <a:gd name="T26" fmla="*/ 2147483646 w 103"/>
                <a:gd name="T27" fmla="*/ 2147483646 h 920"/>
                <a:gd name="T28" fmla="*/ 2147483646 w 103"/>
                <a:gd name="T29" fmla="*/ 2147483646 h 92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131" name="Freeform 28"/>
            <p:cNvSpPr>
              <a:spLocks/>
            </p:cNvSpPr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>
                <a:gd name="T0" fmla="*/ 2147483646 w 88"/>
                <a:gd name="T1" fmla="*/ 2147483646 h 330"/>
                <a:gd name="T2" fmla="*/ 2147483646 w 88"/>
                <a:gd name="T3" fmla="*/ 2147483646 h 330"/>
                <a:gd name="T4" fmla="*/ 2147483646 w 88"/>
                <a:gd name="T5" fmla="*/ 2147483646 h 330"/>
                <a:gd name="T6" fmla="*/ 2147483646 w 88"/>
                <a:gd name="T7" fmla="*/ 2147483646 h 330"/>
                <a:gd name="T8" fmla="*/ 2147483646 w 88"/>
                <a:gd name="T9" fmla="*/ 2147483646 h 330"/>
                <a:gd name="T10" fmla="*/ 0 w 88"/>
                <a:gd name="T11" fmla="*/ 0 h 330"/>
                <a:gd name="T12" fmla="*/ 2147483646 w 88"/>
                <a:gd name="T13" fmla="*/ 2147483646 h 330"/>
                <a:gd name="T14" fmla="*/ 2147483646 w 88"/>
                <a:gd name="T15" fmla="*/ 2147483646 h 33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132" name="Freeform 29"/>
            <p:cNvSpPr>
              <a:spLocks/>
            </p:cNvSpPr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>
                <a:gd name="T0" fmla="*/ 2147483646 w 90"/>
                <a:gd name="T1" fmla="*/ 2147483646 h 207"/>
                <a:gd name="T2" fmla="*/ 0 w 90"/>
                <a:gd name="T3" fmla="*/ 0 h 207"/>
                <a:gd name="T4" fmla="*/ 2147483646 w 90"/>
                <a:gd name="T5" fmla="*/ 2147483646 h 207"/>
                <a:gd name="T6" fmla="*/ 2147483646 w 90"/>
                <a:gd name="T7" fmla="*/ 2147483646 h 207"/>
                <a:gd name="T8" fmla="*/ 2147483646 w 90"/>
                <a:gd name="T9" fmla="*/ 2147483646 h 207"/>
                <a:gd name="T10" fmla="*/ 2147483646 w 90"/>
                <a:gd name="T11" fmla="*/ 2147483646 h 207"/>
                <a:gd name="T12" fmla="*/ 2147483646 w 90"/>
                <a:gd name="T13" fmla="*/ 2147483646 h 207"/>
                <a:gd name="T14" fmla="*/ 2147483646 w 90"/>
                <a:gd name="T15" fmla="*/ 2147483646 h 20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133" name="Freeform 30"/>
            <p:cNvSpPr>
              <a:spLocks/>
            </p:cNvSpPr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>
                <a:gd name="T0" fmla="*/ 2147483646 w 115"/>
                <a:gd name="T1" fmla="*/ 2147483646 h 467"/>
                <a:gd name="T2" fmla="*/ 2147483646 w 115"/>
                <a:gd name="T3" fmla="*/ 2147483646 h 467"/>
                <a:gd name="T4" fmla="*/ 2147483646 w 115"/>
                <a:gd name="T5" fmla="*/ 2147483646 h 467"/>
                <a:gd name="T6" fmla="*/ 2147483646 w 115"/>
                <a:gd name="T7" fmla="*/ 2147483646 h 467"/>
                <a:gd name="T8" fmla="*/ 0 w 115"/>
                <a:gd name="T9" fmla="*/ 0 h 467"/>
                <a:gd name="T10" fmla="*/ 2147483646 w 115"/>
                <a:gd name="T11" fmla="*/ 2147483646 h 467"/>
                <a:gd name="T12" fmla="*/ 2147483646 w 115"/>
                <a:gd name="T13" fmla="*/ 2147483646 h 467"/>
                <a:gd name="T14" fmla="*/ 2147483646 w 115"/>
                <a:gd name="T15" fmla="*/ 2147483646 h 467"/>
                <a:gd name="T16" fmla="*/ 2147483646 w 115"/>
                <a:gd name="T17" fmla="*/ 2147483646 h 467"/>
                <a:gd name="T18" fmla="*/ 2147483646 w 115"/>
                <a:gd name="T19" fmla="*/ 2147483646 h 467"/>
                <a:gd name="T20" fmla="*/ 2147483646 w 115"/>
                <a:gd name="T21" fmla="*/ 2147483646 h 46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134" name="Freeform 31"/>
            <p:cNvSpPr>
              <a:spLocks/>
            </p:cNvSpPr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>
                <a:gd name="T0" fmla="*/ 2147483646 w 36"/>
                <a:gd name="T1" fmla="*/ 2147483646 h 633"/>
                <a:gd name="T2" fmla="*/ 2147483646 w 36"/>
                <a:gd name="T3" fmla="*/ 2147483646 h 633"/>
                <a:gd name="T4" fmla="*/ 2147483646 w 36"/>
                <a:gd name="T5" fmla="*/ 2147483646 h 633"/>
                <a:gd name="T6" fmla="*/ 2147483646 w 36"/>
                <a:gd name="T7" fmla="*/ 2147483646 h 633"/>
                <a:gd name="T8" fmla="*/ 2147483646 w 36"/>
                <a:gd name="T9" fmla="*/ 2147483646 h 633"/>
                <a:gd name="T10" fmla="*/ 2147483646 w 36"/>
                <a:gd name="T11" fmla="*/ 0 h 633"/>
                <a:gd name="T12" fmla="*/ 2147483646 w 36"/>
                <a:gd name="T13" fmla="*/ 0 h 633"/>
                <a:gd name="T14" fmla="*/ 2147483646 w 36"/>
                <a:gd name="T15" fmla="*/ 2147483646 h 633"/>
                <a:gd name="T16" fmla="*/ 2147483646 w 36"/>
                <a:gd name="T17" fmla="*/ 2147483646 h 633"/>
                <a:gd name="T18" fmla="*/ 2147483646 w 36"/>
                <a:gd name="T19" fmla="*/ 2147483646 h 633"/>
                <a:gd name="T20" fmla="*/ 2147483646 w 36"/>
                <a:gd name="T21" fmla="*/ 2147483646 h 633"/>
                <a:gd name="T22" fmla="*/ 2147483646 w 36"/>
                <a:gd name="T23" fmla="*/ 2147483646 h 633"/>
                <a:gd name="T24" fmla="*/ 2147483646 w 36"/>
                <a:gd name="T25" fmla="*/ 2147483646 h 63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135" name="Freeform 32"/>
            <p:cNvSpPr>
              <a:spLocks/>
            </p:cNvSpPr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>
                <a:gd name="T0" fmla="*/ 2147483646 w 28"/>
                <a:gd name="T1" fmla="*/ 2147483646 h 59"/>
                <a:gd name="T2" fmla="*/ 2147483646 w 28"/>
                <a:gd name="T3" fmla="*/ 2147483646 h 59"/>
                <a:gd name="T4" fmla="*/ 0 w 28"/>
                <a:gd name="T5" fmla="*/ 0 h 59"/>
                <a:gd name="T6" fmla="*/ 2147483646 w 28"/>
                <a:gd name="T7" fmla="*/ 2147483646 h 5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136" name="Freeform 33"/>
            <p:cNvSpPr>
              <a:spLocks/>
            </p:cNvSpPr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>
                <a:gd name="T0" fmla="*/ 2147483646 w 17"/>
                <a:gd name="T1" fmla="*/ 2147483646 h 107"/>
                <a:gd name="T2" fmla="*/ 2147483646 w 17"/>
                <a:gd name="T3" fmla="*/ 2147483646 h 107"/>
                <a:gd name="T4" fmla="*/ 2147483646 w 17"/>
                <a:gd name="T5" fmla="*/ 2147483646 h 107"/>
                <a:gd name="T6" fmla="*/ 2147483646 w 17"/>
                <a:gd name="T7" fmla="*/ 2147483646 h 107"/>
                <a:gd name="T8" fmla="*/ 0 w 17"/>
                <a:gd name="T9" fmla="*/ 0 h 107"/>
                <a:gd name="T10" fmla="*/ 0 w 17"/>
                <a:gd name="T11" fmla="*/ 2147483646 h 107"/>
                <a:gd name="T12" fmla="*/ 2147483646 w 17"/>
                <a:gd name="T13" fmla="*/ 2147483646 h 10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137" name="Freeform 34"/>
            <p:cNvSpPr>
              <a:spLocks/>
            </p:cNvSpPr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>
                <a:gd name="T0" fmla="*/ 2147483646 w 294"/>
                <a:gd name="T1" fmla="*/ 2147483646 h 568"/>
                <a:gd name="T2" fmla="*/ 2147483646 w 294"/>
                <a:gd name="T3" fmla="*/ 2147483646 h 568"/>
                <a:gd name="T4" fmla="*/ 2147483646 w 294"/>
                <a:gd name="T5" fmla="*/ 2147483646 h 568"/>
                <a:gd name="T6" fmla="*/ 2147483646 w 294"/>
                <a:gd name="T7" fmla="*/ 2147483646 h 568"/>
                <a:gd name="T8" fmla="*/ 2147483646 w 294"/>
                <a:gd name="T9" fmla="*/ 2147483646 h 568"/>
                <a:gd name="T10" fmla="*/ 2147483646 w 294"/>
                <a:gd name="T11" fmla="*/ 2147483646 h 568"/>
                <a:gd name="T12" fmla="*/ 2147483646 w 294"/>
                <a:gd name="T13" fmla="*/ 0 h 568"/>
                <a:gd name="T14" fmla="*/ 2147483646 w 294"/>
                <a:gd name="T15" fmla="*/ 0 h 568"/>
                <a:gd name="T16" fmla="*/ 2147483646 w 294"/>
                <a:gd name="T17" fmla="*/ 2147483646 h 568"/>
                <a:gd name="T18" fmla="*/ 2147483646 w 294"/>
                <a:gd name="T19" fmla="*/ 2147483646 h 568"/>
                <a:gd name="T20" fmla="*/ 2147483646 w 294"/>
                <a:gd name="T21" fmla="*/ 2147483646 h 568"/>
                <a:gd name="T22" fmla="*/ 2147483646 w 294"/>
                <a:gd name="T23" fmla="*/ 2147483646 h 568"/>
                <a:gd name="T24" fmla="*/ 2147483646 w 294"/>
                <a:gd name="T25" fmla="*/ 2147483646 h 568"/>
                <a:gd name="T26" fmla="*/ 0 w 294"/>
                <a:gd name="T27" fmla="*/ 2147483646 h 568"/>
                <a:gd name="T28" fmla="*/ 2147483646 w 294"/>
                <a:gd name="T29" fmla="*/ 2147483646 h 568"/>
                <a:gd name="T30" fmla="*/ 2147483646 w 294"/>
                <a:gd name="T31" fmla="*/ 2147483646 h 568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138" name="Freeform 35"/>
            <p:cNvSpPr>
              <a:spLocks/>
            </p:cNvSpPr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>
                <a:gd name="T0" fmla="*/ 0 w 25"/>
                <a:gd name="T1" fmla="*/ 0 h 53"/>
                <a:gd name="T2" fmla="*/ 2147483646 w 25"/>
                <a:gd name="T3" fmla="*/ 2147483646 h 53"/>
                <a:gd name="T4" fmla="*/ 2147483646 w 25"/>
                <a:gd name="T5" fmla="*/ 2147483646 h 53"/>
                <a:gd name="T6" fmla="*/ 0 w 25"/>
                <a:gd name="T7" fmla="*/ 0 h 5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139" name="Freeform 36"/>
            <p:cNvSpPr>
              <a:spLocks/>
            </p:cNvSpPr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>
                <a:gd name="T0" fmla="*/ 0 w 29"/>
                <a:gd name="T1" fmla="*/ 0 h 141"/>
                <a:gd name="T2" fmla="*/ 2147483646 w 29"/>
                <a:gd name="T3" fmla="*/ 2147483646 h 141"/>
                <a:gd name="T4" fmla="*/ 2147483646 w 29"/>
                <a:gd name="T5" fmla="*/ 2147483646 h 141"/>
                <a:gd name="T6" fmla="*/ 2147483646 w 29"/>
                <a:gd name="T7" fmla="*/ 2147483646 h 141"/>
                <a:gd name="T8" fmla="*/ 2147483646 w 29"/>
                <a:gd name="T9" fmla="*/ 2147483646 h 141"/>
                <a:gd name="T10" fmla="*/ 2147483646 w 29"/>
                <a:gd name="T11" fmla="*/ 2147483646 h 141"/>
                <a:gd name="T12" fmla="*/ 2147483646 w 29"/>
                <a:gd name="T13" fmla="*/ 2147483646 h 141"/>
                <a:gd name="T14" fmla="*/ 0 w 29"/>
                <a:gd name="T15" fmla="*/ 0 h 14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140" name="Freeform 37"/>
            <p:cNvSpPr>
              <a:spLocks/>
            </p:cNvSpPr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>
                <a:gd name="T0" fmla="*/ 0 w 8"/>
                <a:gd name="T1" fmla="*/ 2147483646 h 48"/>
                <a:gd name="T2" fmla="*/ 2147483646 w 8"/>
                <a:gd name="T3" fmla="*/ 2147483646 h 48"/>
                <a:gd name="T4" fmla="*/ 2147483646 w 8"/>
                <a:gd name="T5" fmla="*/ 2147483646 h 48"/>
                <a:gd name="T6" fmla="*/ 2147483646 w 8"/>
                <a:gd name="T7" fmla="*/ 2147483646 h 48"/>
                <a:gd name="T8" fmla="*/ 0 w 8"/>
                <a:gd name="T9" fmla="*/ 0 h 48"/>
                <a:gd name="T10" fmla="*/ 0 w 8"/>
                <a:gd name="T11" fmla="*/ 2147483646 h 48"/>
                <a:gd name="T12" fmla="*/ 0 w 8"/>
                <a:gd name="T13" fmla="*/ 2147483646 h 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141" name="Freeform 38"/>
            <p:cNvSpPr>
              <a:spLocks/>
            </p:cNvSpPr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>
                <a:gd name="T0" fmla="*/ 2147483646 w 44"/>
                <a:gd name="T1" fmla="*/ 2147483646 h 111"/>
                <a:gd name="T2" fmla="*/ 0 w 44"/>
                <a:gd name="T3" fmla="*/ 0 h 111"/>
                <a:gd name="T4" fmla="*/ 2147483646 w 44"/>
                <a:gd name="T5" fmla="*/ 2147483646 h 111"/>
                <a:gd name="T6" fmla="*/ 2147483646 w 44"/>
                <a:gd name="T7" fmla="*/ 2147483646 h 111"/>
                <a:gd name="T8" fmla="*/ 2147483646 w 44"/>
                <a:gd name="T9" fmla="*/ 2147483646 h 111"/>
                <a:gd name="T10" fmla="*/ 2147483646 w 44"/>
                <a:gd name="T11" fmla="*/ 2147483646 h 111"/>
                <a:gd name="T12" fmla="*/ 2147483646 w 44"/>
                <a:gd name="T13" fmla="*/ 2147483646 h 111"/>
                <a:gd name="T14" fmla="*/ 2147483646 w 44"/>
                <a:gd name="T15" fmla="*/ 2147483646 h 11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2" name="Rectangle 61">
            <a:extLst>
              <a:ext uri="{FF2B5EF4-FFF2-40B4-BE49-F238E27FC236}">
                <a16:creationId xmlns:a16="http://schemas.microsoft.com/office/drawing/2014/main" id="{2569449A-11FD-4314-83D2-BD3388221152}"/>
              </a:ext>
            </a:extLst>
          </p:cNvPr>
          <p:cNvSpPr/>
          <p:nvPr/>
        </p:nvSpPr>
        <p:spPr>
          <a:xfrm>
            <a:off x="0" y="0"/>
            <a:ext cx="182563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125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1944688" y="623888"/>
            <a:ext cx="6589712" cy="128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5126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43100" y="2133600"/>
            <a:ext cx="65913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8EFFB9-3816-4E48-BFA3-590AD08C12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772400" y="6135688"/>
            <a:ext cx="766763" cy="3698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2E7946-5F32-4B4E-B4AC-80C2AB8145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43100" y="6135688"/>
            <a:ext cx="57165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56E1D2-2319-46E2-B5B0-ECC00F4AB3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511175" y="787400"/>
            <a:ext cx="5857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2000">
                <a:solidFill>
                  <a:srgbClr val="FEFFFF"/>
                </a:solidFill>
                <a:latin typeface="+mn-lt"/>
              </a:defRPr>
            </a:lvl1pPr>
          </a:lstStyle>
          <a:p>
            <a:pPr>
              <a:defRPr/>
            </a:pPr>
            <a:fld id="{50E2CBE2-8DF2-43A2-AE14-C225697EA36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66" r:id="rId1"/>
    <p:sldLayoutId id="2147485267" r:id="rId2"/>
    <p:sldLayoutId id="2147485268" r:id="rId3"/>
    <p:sldLayoutId id="2147485269" r:id="rId4"/>
    <p:sldLayoutId id="2147485270" r:id="rId5"/>
    <p:sldLayoutId id="2147485271" r:id="rId6"/>
    <p:sldLayoutId id="2147485272" r:id="rId7"/>
    <p:sldLayoutId id="2147485273" r:id="rId8"/>
    <p:sldLayoutId id="2147485274" r:id="rId9"/>
    <p:sldLayoutId id="2147485275" r:id="rId10"/>
    <p:sldLayoutId id="2147485276" r:id="rId11"/>
    <p:sldLayoutId id="2147485277" r:id="rId12"/>
    <p:sldLayoutId id="2147485278" r:id="rId13"/>
    <p:sldLayoutId id="2147485279" r:id="rId14"/>
    <p:sldLayoutId id="2147485280" r:id="rId15"/>
    <p:sldLayoutId id="2147485281" r:id="rId16"/>
    <p:sldLayoutId id="2147485260" r:id="rId17"/>
    <p:sldLayoutId id="2147485261" r:id="rId18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rgbClr val="262626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8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4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prestige-realty.narod2.ru/buyer.jpg" TargetMode="External"/><Relationship Id="rId1" Type="http://schemas.openxmlformats.org/officeDocument/2006/relationships/slideLayout" Target="../slideLayouts/slideLayout5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Заголовок 1"/>
          <p:cNvSpPr>
            <a:spLocks noGrp="1" noChangeArrowheads="1"/>
          </p:cNvSpPr>
          <p:nvPr>
            <p:ph type="title"/>
          </p:nvPr>
        </p:nvSpPr>
        <p:spPr>
          <a:xfrm>
            <a:off x="1066800" y="381000"/>
            <a:ext cx="7772400" cy="3048000"/>
          </a:xfrm>
        </p:spPr>
        <p:txBody>
          <a:bodyPr/>
          <a:lstStyle/>
          <a:p>
            <a:pPr algn="ctr" eaLnBrk="1" hangingPunct="1"/>
            <a:r>
              <a:rPr lang="ru-RU" altLang="ru-RU" sz="3200" b="1" smtClean="0">
                <a:solidFill>
                  <a:srgbClr val="C00000"/>
                </a:solidFill>
              </a:rPr>
              <a:t/>
            </a:r>
            <a:br>
              <a:rPr lang="ru-RU" altLang="ru-RU" sz="3200" b="1" smtClean="0">
                <a:solidFill>
                  <a:srgbClr val="C00000"/>
                </a:solidFill>
              </a:rPr>
            </a:br>
            <a:r>
              <a:rPr lang="ru-RU" altLang="ru-RU" b="1" smtClean="0">
                <a:solidFill>
                  <a:srgbClr val="C00000"/>
                </a:solidFill>
              </a:rPr>
              <a:t>«Профилактика профессионального выгорания</a:t>
            </a:r>
            <a:r>
              <a:rPr lang="ru-RU" altLang="ru-RU" b="1" smtClean="0">
                <a:solidFill>
                  <a:srgbClr val="C00000"/>
                </a:solidFill>
                <a:latin typeface="Arial" panose="020B0604020202020204" pitchFamily="34" charset="0"/>
              </a:rPr>
              <a:t> профсоюзного работника</a:t>
            </a:r>
            <a:r>
              <a:rPr lang="ru-RU" altLang="ru-RU" b="1" smtClean="0">
                <a:solidFill>
                  <a:srgbClr val="C00000"/>
                </a:solidFill>
              </a:rPr>
              <a:t>»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0A42927-8E18-4C01-915F-2888C57EAF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7813" y="3789363"/>
            <a:ext cx="7200900" cy="2471737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ru-RU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Глазырин Андрей Владимирович</a:t>
            </a:r>
          </a:p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endParaRPr lang="ru-RU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u-RU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Санкт-Петербург </a:t>
            </a:r>
          </a:p>
          <a:p>
            <a:pPr marL="0" indent="0"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u-RU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Институт экономики знаний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Заголовок 1">
            <a:extLst>
              <a:ext uri="{FF2B5EF4-FFF2-40B4-BE49-F238E27FC236}">
                <a16:creationId xmlns:a16="http://schemas.microsoft.com/office/drawing/2014/main" id="{71D16FA8-3CAC-4C11-9F4C-18109BE279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333375"/>
            <a:ext cx="7772400" cy="2808288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altLang="ru-RU" b="1" dirty="0">
                <a:solidFill>
                  <a:srgbClr val="C00000"/>
                </a:solidFill>
              </a:rPr>
              <a:t>Необходимые действия </a:t>
            </a:r>
            <a:br>
              <a:rPr lang="ru-RU" altLang="ru-RU" b="1" dirty="0">
                <a:solidFill>
                  <a:srgbClr val="C00000"/>
                </a:solidFill>
              </a:rPr>
            </a:br>
            <a:r>
              <a:rPr lang="ru-RU" altLang="ru-RU" b="1" dirty="0">
                <a:solidFill>
                  <a:srgbClr val="C00000"/>
                </a:solidFill>
              </a:rPr>
              <a:t>для профилактики</a:t>
            </a:r>
            <a:br>
              <a:rPr lang="ru-RU" altLang="ru-RU" b="1" dirty="0">
                <a:solidFill>
                  <a:srgbClr val="C00000"/>
                </a:solidFill>
              </a:rPr>
            </a:br>
            <a:r>
              <a:rPr lang="ru-RU" altLang="ru-RU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«синдрома профессионального выгорания»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8584D03-A58A-4B2B-939D-6FCCEDCE2B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66800" y="3429000"/>
            <a:ext cx="3810000" cy="2808288"/>
          </a:xfrm>
        </p:spPr>
        <p:txBody>
          <a:bodyPr rtlCol="0"/>
          <a:lstStyle/>
          <a:p>
            <a:pPr algn="ctr"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endParaRPr lang="ru-RU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u-RU" sz="3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Действия </a:t>
            </a:r>
          </a:p>
          <a:p>
            <a:pPr marL="0" indent="0"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u-RU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со стороны </a:t>
            </a:r>
            <a:r>
              <a:rPr lang="ru-RU" sz="3200" b="1" dirty="0">
                <a:solidFill>
                  <a:srgbClr val="C00000"/>
                </a:solidFill>
              </a:rPr>
              <a:t>организации</a:t>
            </a:r>
          </a:p>
        </p:txBody>
      </p:sp>
      <p:sp>
        <p:nvSpPr>
          <p:cNvPr id="35844" name="Объект 3"/>
          <p:cNvSpPr>
            <a:spLocks noGrp="1" noChangeArrowheads="1"/>
          </p:cNvSpPr>
          <p:nvPr>
            <p:ph sz="half" idx="2"/>
          </p:nvPr>
        </p:nvSpPr>
        <p:spPr>
          <a:xfrm>
            <a:off x="5029200" y="3429000"/>
            <a:ext cx="3810000" cy="3313113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endParaRPr lang="ru-RU" altLang="ru-RU" sz="3200" smtClean="0"/>
          </a:p>
          <a:p>
            <a:pPr marL="0" indent="0" algn="ctr" eaLnBrk="1" hangingPunct="1">
              <a:buFontTx/>
              <a:buNone/>
            </a:pPr>
            <a:r>
              <a:rPr lang="ru-RU" altLang="ru-RU" sz="3200" b="1" smtClean="0">
                <a:solidFill>
                  <a:srgbClr val="C00000"/>
                </a:solidFill>
              </a:rPr>
              <a:t>Личные</a:t>
            </a:r>
            <a:r>
              <a:rPr lang="ru-RU" altLang="ru-RU" sz="3200" smtClean="0"/>
              <a:t> </a:t>
            </a:r>
          </a:p>
          <a:p>
            <a:pPr marL="0" indent="0" algn="ctr" eaLnBrk="1" hangingPunct="1">
              <a:buFontTx/>
              <a:buNone/>
            </a:pPr>
            <a:r>
              <a:rPr lang="ru-RU" altLang="ru-RU" sz="3200" smtClean="0"/>
              <a:t>действия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9FAFCD2E-D392-4CCE-A471-3963672962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58888" y="115888"/>
            <a:ext cx="7747000" cy="1296987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alt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Личные действия по профилактике профессионального выгорания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971550" y="1557338"/>
            <a:ext cx="8172450" cy="5300662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ru-RU" altLang="ru-RU" sz="2800" b="1" smtClean="0">
                <a:latin typeface="Century" panose="02040604050505020304" pitchFamily="18" charset="0"/>
              </a:rPr>
              <a:t>Постановка системы планирования (краткосрочные и долгосрочные цели).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ru-RU" altLang="ru-RU" sz="2800" b="1" smtClean="0">
                <a:latin typeface="Century" panose="02040604050505020304" pitchFamily="18" charset="0"/>
              </a:rPr>
              <a:t>Организация использования «тайм-аутов».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ru-RU" altLang="ru-RU" sz="2800" b="1" smtClean="0">
                <a:latin typeface="Century" panose="02040604050505020304" pitchFamily="18" charset="0"/>
              </a:rPr>
              <a:t>Овладение навыками саморегуляции.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ru-RU" altLang="ru-RU" sz="2800" b="1" smtClean="0">
                <a:latin typeface="Century" panose="02040604050505020304" pitchFamily="18" charset="0"/>
              </a:rPr>
              <a:t>Профессиональное развитие и личностное самосовершенствование.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ru-RU" altLang="ru-RU" sz="2800" b="1" smtClean="0">
                <a:latin typeface="Century" panose="02040604050505020304" pitchFamily="18" charset="0"/>
              </a:rPr>
              <a:t>Избегание ненужной конкуренции.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ru-RU" altLang="ru-RU" sz="2800" b="1" smtClean="0">
                <a:latin typeface="Century" panose="02040604050505020304" pitchFamily="18" charset="0"/>
              </a:rPr>
              <a:t>Поддержание хорошей (оптимальной) физической формы.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ru-RU" altLang="ru-RU" sz="2800" b="1" smtClean="0">
                <a:latin typeface="Century" panose="02040604050505020304" pitchFamily="18" charset="0"/>
              </a:rPr>
              <a:t>Наличие возможности переключения с одного вида деятельности на другой.</a:t>
            </a:r>
          </a:p>
          <a:p>
            <a:pPr marL="609600" indent="-609600" algn="ctr" eaLnBrk="1" hangingPunct="1">
              <a:buFontTx/>
              <a:buNone/>
            </a:pPr>
            <a:endParaRPr lang="ru-RU" altLang="ru-RU" sz="3600" smtClean="0"/>
          </a:p>
          <a:p>
            <a:pPr marL="609600" indent="-609600" eaLnBrk="1" hangingPunct="1">
              <a:buFontTx/>
              <a:buNone/>
            </a:pPr>
            <a:endParaRPr lang="ru-RU" alt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4143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ru-RU" altLang="ru-RU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90574" name="Group 110">
            <a:extLst>
              <a:ext uri="{FF2B5EF4-FFF2-40B4-BE49-F238E27FC236}">
                <a16:creationId xmlns:a16="http://schemas.microsoft.com/office/drawing/2014/main" id="{9C4FCDAC-BFC3-4370-85D3-373B46CA1ED6}"/>
              </a:ext>
            </a:extLst>
          </p:cNvPr>
          <p:cNvGraphicFramePr>
            <a:graphicFrameLocks noGrp="1"/>
          </p:cNvGraphicFramePr>
          <p:nvPr/>
        </p:nvGraphicFramePr>
        <p:xfrm>
          <a:off x="2195513" y="0"/>
          <a:ext cx="5616575" cy="1247775"/>
        </p:xfrm>
        <a:graphic>
          <a:graphicData uri="http://schemas.openxmlformats.org/drawingml/2006/table">
            <a:tbl>
              <a:tblPr/>
              <a:tblGrid>
                <a:gridCol w="2725486">
                  <a:extLst>
                    <a:ext uri="{9D8B030D-6E8A-4147-A177-3AD203B41FA5}">
                      <a16:colId xmlns:a16="http://schemas.microsoft.com/office/drawing/2014/main" val="2259193312"/>
                    </a:ext>
                  </a:extLst>
                </a:gridCol>
                <a:gridCol w="2891089">
                  <a:extLst>
                    <a:ext uri="{9D8B030D-6E8A-4147-A177-3AD203B41FA5}">
                      <a16:colId xmlns:a16="http://schemas.microsoft.com/office/drawing/2014/main" val="2791174194"/>
                    </a:ext>
                  </a:extLst>
                </a:gridCol>
              </a:tblGrid>
              <a:tr h="41592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СОГЛАСЕН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9" marR="9143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балл</a:t>
                      </a:r>
                      <a:endParaRPr kumimoji="0" lang="ru-RU" alt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439" marR="9143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7632657"/>
                  </a:ext>
                </a:extLst>
              </a:tr>
              <a:tr h="41592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ИНОГДА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9" marR="9143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балла</a:t>
                      </a:r>
                      <a:endParaRPr kumimoji="0" lang="ru-RU" alt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439" marR="9143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1533482"/>
                  </a:ext>
                </a:extLst>
              </a:tr>
              <a:tr h="41592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СОГЛАСЕН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9" marR="9143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балла</a:t>
                      </a:r>
                      <a:endParaRPr kumimoji="0" lang="ru-RU" alt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439" marR="9143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56396986"/>
                  </a:ext>
                </a:extLst>
              </a:tr>
            </a:tbl>
          </a:graphicData>
        </a:graphic>
      </p:graphicFrame>
      <p:sp>
        <p:nvSpPr>
          <p:cNvPr id="37905" name="Rectangle 17"/>
          <p:cNvSpPr>
            <a:spLocks noChangeArrowheads="1"/>
          </p:cNvSpPr>
          <p:nvPr/>
        </p:nvSpPr>
        <p:spPr bwMode="auto">
          <a:xfrm>
            <a:off x="0" y="1328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ru-RU" altLang="ru-RU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90482" name="Group 18">
            <a:extLst>
              <a:ext uri="{FF2B5EF4-FFF2-40B4-BE49-F238E27FC236}">
                <a16:creationId xmlns:a16="http://schemas.microsoft.com/office/drawing/2014/main" id="{8A46E720-6E6B-4128-AEF2-E6285DE3D285}"/>
              </a:ext>
            </a:extLst>
          </p:cNvPr>
          <p:cNvGraphicFramePr>
            <a:graphicFrameLocks noGrp="1"/>
          </p:cNvGraphicFramePr>
          <p:nvPr/>
        </p:nvGraphicFramePr>
        <p:xfrm>
          <a:off x="1042988" y="1328738"/>
          <a:ext cx="7921625" cy="5413375"/>
        </p:xfrm>
        <a:graphic>
          <a:graphicData uri="http://schemas.openxmlformats.org/drawingml/2006/table">
            <a:tbl>
              <a:tblPr/>
              <a:tblGrid>
                <a:gridCol w="1130275">
                  <a:extLst>
                    <a:ext uri="{9D8B030D-6E8A-4147-A177-3AD203B41FA5}">
                      <a16:colId xmlns:a16="http://schemas.microsoft.com/office/drawing/2014/main" val="1713229319"/>
                    </a:ext>
                  </a:extLst>
                </a:gridCol>
                <a:gridCol w="1130274">
                  <a:extLst>
                    <a:ext uri="{9D8B030D-6E8A-4147-A177-3AD203B41FA5}">
                      <a16:colId xmlns:a16="http://schemas.microsoft.com/office/drawing/2014/main" val="3872874679"/>
                    </a:ext>
                  </a:extLst>
                </a:gridCol>
                <a:gridCol w="1131892">
                  <a:extLst>
                    <a:ext uri="{9D8B030D-6E8A-4147-A177-3AD203B41FA5}">
                      <a16:colId xmlns:a16="http://schemas.microsoft.com/office/drawing/2014/main" val="106506133"/>
                    </a:ext>
                  </a:extLst>
                </a:gridCol>
                <a:gridCol w="1131892">
                  <a:extLst>
                    <a:ext uri="{9D8B030D-6E8A-4147-A177-3AD203B41FA5}">
                      <a16:colId xmlns:a16="http://schemas.microsoft.com/office/drawing/2014/main" val="4097927109"/>
                    </a:ext>
                  </a:extLst>
                </a:gridCol>
                <a:gridCol w="1131892">
                  <a:extLst>
                    <a:ext uri="{9D8B030D-6E8A-4147-A177-3AD203B41FA5}">
                      <a16:colId xmlns:a16="http://schemas.microsoft.com/office/drawing/2014/main" val="557581563"/>
                    </a:ext>
                  </a:extLst>
                </a:gridCol>
                <a:gridCol w="1133509">
                  <a:extLst>
                    <a:ext uri="{9D8B030D-6E8A-4147-A177-3AD203B41FA5}">
                      <a16:colId xmlns:a16="http://schemas.microsoft.com/office/drawing/2014/main" val="2750274500"/>
                    </a:ext>
                  </a:extLst>
                </a:gridCol>
                <a:gridCol w="1131892">
                  <a:extLst>
                    <a:ext uri="{9D8B030D-6E8A-4147-A177-3AD203B41FA5}">
                      <a16:colId xmlns:a16="http://schemas.microsoft.com/office/drawing/2014/main" val="3088175069"/>
                    </a:ext>
                  </a:extLst>
                </a:gridCol>
              </a:tblGrid>
              <a:tr h="483336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Ценности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9" marR="91449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Баллы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9" marR="91449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Ценности</a:t>
                      </a:r>
                      <a:endParaRPr kumimoji="0" lang="ru-RU" alt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449" marR="91449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Баллы</a:t>
                      </a:r>
                      <a:endParaRPr kumimoji="0" lang="ru-RU" alt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449" marR="91449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Ценности</a:t>
                      </a:r>
                      <a:endParaRPr kumimoji="0" lang="ru-RU" alt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449" marR="91449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Баллы</a:t>
                      </a:r>
                      <a:endParaRPr kumimoji="0" lang="ru-RU" alt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449" marR="91449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  <a:endParaRPr kumimoji="0" lang="ru-RU" alt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449" marR="91449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50290607"/>
                  </a:ext>
                </a:extLst>
              </a:tr>
              <a:tr h="547782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kumimoji="0" lang="ru-RU" alt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449" marR="91449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449" marR="91449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kumimoji="0" lang="ru-RU" alt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449" marR="91449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449" marR="91449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kumimoji="0" lang="ru-RU" alt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449" marR="91449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449" marR="91449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449" marR="91449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8188314"/>
                  </a:ext>
                </a:extLst>
              </a:tr>
              <a:tr h="547782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alt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449" marR="91449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449" marR="91449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kumimoji="0" lang="ru-RU" alt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449" marR="91449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449" marR="91449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kumimoji="0" lang="ru-RU" alt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449" marR="91449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449" marR="91449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449" marR="91449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9993223"/>
                  </a:ext>
                </a:extLst>
              </a:tr>
              <a:tr h="547782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9" marR="91449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449" marR="91449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kumimoji="0" lang="ru-RU" alt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449" marR="91449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449" marR="91449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kumimoji="0" lang="ru-RU" alt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449" marR="91449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449" marR="91449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449" marR="91449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0089604"/>
                  </a:ext>
                </a:extLst>
              </a:tr>
              <a:tr h="547782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9" marR="91449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449" marR="91449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kumimoji="0" lang="ru-RU" alt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449" marR="91449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449" marR="91449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kumimoji="0" lang="ru-RU" alt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449" marR="91449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449" marR="91449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449" marR="91449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1843815"/>
                  </a:ext>
                </a:extLst>
              </a:tr>
              <a:tr h="547782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9" marR="91449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449" marR="91449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kumimoji="0" lang="ru-RU" alt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449" marR="91449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449" marR="91449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kumimoji="0" lang="ru-RU" alt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449" marR="91449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449" marR="91449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449" marR="91449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5025289"/>
                  </a:ext>
                </a:extLst>
              </a:tr>
              <a:tr h="547782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9" marR="91449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449" marR="91449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kumimoji="0" lang="ru-RU" alt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449" marR="91449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449" marR="91449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kumimoji="0" lang="ru-RU" alt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449" marR="91449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449" marR="91449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449" marR="91449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44922686"/>
                  </a:ext>
                </a:extLst>
              </a:tr>
              <a:tr h="547782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9" marR="91449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449" marR="91449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kumimoji="0" lang="ru-RU" alt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449" marR="91449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449" marR="91449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kumimoji="0" lang="ru-RU" alt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449" marR="91449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449" marR="91449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449" marR="91449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0441327"/>
                  </a:ext>
                </a:extLst>
              </a:tr>
              <a:tr h="547782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9" marR="91449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449" marR="91449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kumimoji="0" lang="ru-RU" alt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449" marR="91449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449" marR="91449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kumimoji="0" lang="ru-RU" alt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449" marR="91449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449" marR="91449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449" marR="91449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29465"/>
                  </a:ext>
                </a:extLst>
              </a:tr>
              <a:tr h="547782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kumimoji="0" lang="ru-RU" alt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9" marR="91449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449" marR="91449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kumimoji="0" lang="ru-RU" alt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449" marR="91449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449" marR="91449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kumimoji="0" lang="ru-RU" alt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449" marR="91449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449" marR="91449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449" marR="91449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6671606"/>
                  </a:ext>
                </a:extLst>
              </a:tr>
            </a:tbl>
          </a:graphicData>
        </a:graphic>
      </p:graphicFrame>
      <p:sp>
        <p:nvSpPr>
          <p:cNvPr id="37996" name="Rectangle 108"/>
          <p:cNvSpPr>
            <a:spLocks noChangeArrowheads="1"/>
          </p:cNvSpPr>
          <p:nvPr/>
        </p:nvSpPr>
        <p:spPr bwMode="auto">
          <a:xfrm>
            <a:off x="0" y="64436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ru-RU" altLang="ru-RU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1116013" y="168275"/>
            <a:ext cx="76327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ru-RU" sz="2000" b="1">
                <a:solidFill>
                  <a:srgbClr val="C0000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Ценностные ориентации в карьере</a:t>
            </a:r>
            <a:endParaRPr lang="ru-RU" altLang="ru-RU" sz="2000">
              <a:solidFill>
                <a:srgbClr val="C00000"/>
              </a:solidFill>
              <a:latin typeface="Century" panose="020406040505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205827" name="Group 3">
            <a:extLst>
              <a:ext uri="{FF2B5EF4-FFF2-40B4-BE49-F238E27FC236}">
                <a16:creationId xmlns:a16="http://schemas.microsoft.com/office/drawing/2014/main" id="{72BA1B33-D207-48FB-BE63-1D9B506F8861}"/>
              </a:ext>
            </a:extLst>
          </p:cNvPr>
          <p:cNvGraphicFramePr>
            <a:graphicFrameLocks noGrp="1"/>
          </p:cNvGraphicFramePr>
          <p:nvPr/>
        </p:nvGraphicFramePr>
        <p:xfrm>
          <a:off x="971550" y="549275"/>
          <a:ext cx="8172450" cy="6278563"/>
        </p:xfrm>
        <a:graphic>
          <a:graphicData uri="http://schemas.openxmlformats.org/drawingml/2006/table">
            <a:tbl>
              <a:tblPr/>
              <a:tblGrid>
                <a:gridCol w="445472">
                  <a:extLst>
                    <a:ext uri="{9D8B030D-6E8A-4147-A177-3AD203B41FA5}">
                      <a16:colId xmlns:a16="http://schemas.microsoft.com/office/drawing/2014/main" val="3582607711"/>
                    </a:ext>
                  </a:extLst>
                </a:gridCol>
                <a:gridCol w="7726978">
                  <a:extLst>
                    <a:ext uri="{9D8B030D-6E8A-4147-A177-3AD203B41FA5}">
                      <a16:colId xmlns:a16="http://schemas.microsoft.com/office/drawing/2014/main" val="4261980302"/>
                    </a:ext>
                  </a:extLst>
                </a:gridCol>
              </a:tblGrid>
              <a:tr h="335251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kumimoji="0" lang="en-US" alt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Ценности  </a:t>
                      </a:r>
                      <a:endParaRPr kumimoji="0" lang="ru-RU" alt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2728478"/>
                  </a:ext>
                </a:extLst>
              </a:tr>
              <a:tr h="822927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kumimoji="0" lang="ru-RU" alt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Вам нравится одна из профессий (специальностей) и Вы ориентированы на развитие способностей и навыков, связанных непосредственно именно с этой специальностью.</a:t>
                      </a:r>
                      <a:endParaRPr kumimoji="0" lang="ru-RU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4476754"/>
                  </a:ext>
                </a:extLst>
              </a:tr>
              <a:tr h="579089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alt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Возможности для лидерства, высокого дохода, ответственности, доля вклада в успех общего дела являются для Вас ключевыми ценностями и мотивами.</a:t>
                      </a:r>
                      <a:endParaRPr kumimoji="0" lang="ru-RU" alt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3354474"/>
                  </a:ext>
                </a:extLst>
              </a:tr>
              <a:tr h="822927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alt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Вы испытываете трудности в работе, связанные с ограничением, жестко установленными правилами, процедурами, рабочим днем, дисциплиной  и т.д.</a:t>
                      </a:r>
                      <a:endParaRPr kumimoji="0" lang="ru-RU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3809205"/>
                  </a:ext>
                </a:extLst>
              </a:tr>
              <a:tr h="579089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alt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Авантюрные или краткосрочные проекты, временные варианты трудоустройства Вас не привлекают.</a:t>
                      </a:r>
                      <a:endParaRPr kumimoji="0" lang="ru-RU" alt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95316210"/>
                  </a:ext>
                </a:extLst>
              </a:tr>
              <a:tr h="579089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alt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Для Вас важнее остаться на своём месте жительства, чем получить повышение или новую работу на новой местности.</a:t>
                      </a:r>
                      <a:endParaRPr kumimoji="0" lang="ru-RU" alt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7580454"/>
                  </a:ext>
                </a:extLst>
              </a:tr>
              <a:tr h="579089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alt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В своей работе Вы больше ориентированы на какие-то ценности, идеи, чем на требующиеся в данной деятельности способности и умения.</a:t>
                      </a:r>
                      <a:endParaRPr kumimoji="0" lang="ru-RU" alt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3145299"/>
                  </a:ext>
                </a:extLst>
              </a:tr>
              <a:tr h="579089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kumimoji="0" lang="ru-RU" alt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Вы считаете своим главным успехом преодоление непреодолимых препятствий, решение неразрешимых проблем, достижение результатов. </a:t>
                      </a:r>
                      <a:endParaRPr kumimoji="0" lang="ru-RU" alt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94381428"/>
                  </a:ext>
                </a:extLst>
              </a:tr>
              <a:tr h="579089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kumimoji="0" lang="ru-RU" alt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Выбирать и поддерживать определенный и комфортный для Вас образ жизни, важнее, чем добиваться успеха в карьере.</a:t>
                      </a:r>
                      <a:endParaRPr kumimoji="0" lang="ru-RU" alt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6025566"/>
                  </a:ext>
                </a:extLst>
              </a:tr>
              <a:tr h="822927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kumimoji="0" lang="ru-RU" alt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Вам нравится создавать новые продукты, программы, организации, товары или услуги, которые могут быть отождествлены именно с Вашими  усилиями.</a:t>
                      </a:r>
                      <a:endParaRPr kumimoji="0" lang="ru-RU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3362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6850" name="Group 2">
            <a:extLst>
              <a:ext uri="{FF2B5EF4-FFF2-40B4-BE49-F238E27FC236}">
                <a16:creationId xmlns:a16="http://schemas.microsoft.com/office/drawing/2014/main" id="{A780D4F9-4F5A-4DC3-819F-645424E351BE}"/>
              </a:ext>
            </a:extLst>
          </p:cNvPr>
          <p:cNvGraphicFramePr>
            <a:graphicFrameLocks noGrp="1"/>
          </p:cNvGraphicFramePr>
          <p:nvPr/>
        </p:nvGraphicFramePr>
        <p:xfrm>
          <a:off x="755650" y="115888"/>
          <a:ext cx="8353425" cy="2754312"/>
        </p:xfrm>
        <a:graphic>
          <a:graphicData uri="http://schemas.openxmlformats.org/drawingml/2006/table">
            <a:tbl>
              <a:tblPr/>
              <a:tblGrid>
                <a:gridCol w="428552">
                  <a:extLst>
                    <a:ext uri="{9D8B030D-6E8A-4147-A177-3AD203B41FA5}">
                      <a16:colId xmlns:a16="http://schemas.microsoft.com/office/drawing/2014/main" val="1701402901"/>
                    </a:ext>
                  </a:extLst>
                </a:gridCol>
                <a:gridCol w="7924873">
                  <a:extLst>
                    <a:ext uri="{9D8B030D-6E8A-4147-A177-3AD203B41FA5}">
                      <a16:colId xmlns:a16="http://schemas.microsoft.com/office/drawing/2014/main" val="1335927520"/>
                    </a:ext>
                  </a:extLst>
                </a:gridCol>
              </a:tblGrid>
              <a:tr h="611176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kumimoji="0" lang="ru-RU" alt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marL="91445" marR="91445" marT="45732" marB="4573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Вас вряд ли заинтересует значительно более высокая должность, если она не связана с Вашими профессиональными предпочтениями (компетенциями).</a:t>
                      </a:r>
                      <a:endParaRPr kumimoji="0" lang="ru-RU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marL="91445" marR="91445" marT="45732" marB="4573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530208"/>
                  </a:ext>
                </a:extLst>
              </a:tr>
              <a:tr h="663447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kumimoji="0" lang="ru-RU" alt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marL="91445" marR="91445" marT="45732" marB="4573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Самое главное для Вас – управление: людьми, проектами, любыми бизнес-процессами, чем управлять в целом, не имеет принципиального значения.</a:t>
                      </a:r>
                      <a:endParaRPr kumimoji="0" lang="ru-RU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marL="91445" marR="91445" marT="45732" marB="4573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0076263"/>
                  </a:ext>
                </a:extLst>
              </a:tr>
              <a:tr h="611176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kumimoji="0" lang="ru-RU" alt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marL="91445" marR="91445" marT="45732" marB="4573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Вы предпочитаете выполнять работу своим способом, темпом и по собственным технологиям. </a:t>
                      </a:r>
                      <a:endParaRPr kumimoji="0" lang="ru-RU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marL="91445" marR="91445" marT="45732" marB="4573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1946769"/>
                  </a:ext>
                </a:extLst>
              </a:tr>
              <a:tr h="86851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kumimoji="0" lang="ru-RU" alt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marL="91445" marR="91445" marT="45732" marB="4573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Вы испытываете потребность в безопасности, защите и возможности планирования своего будущего и ищите постоянную работу с минимальной вероятностью увольнения.</a:t>
                      </a:r>
                      <a:endParaRPr kumimoji="0" lang="ru-RU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marL="91445" marR="91445" marT="45732" marB="4573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6631412"/>
                  </a:ext>
                </a:extLst>
              </a:tr>
            </a:tbl>
          </a:graphicData>
        </a:graphic>
      </p:graphicFrame>
      <p:graphicFrame>
        <p:nvGraphicFramePr>
          <p:cNvPr id="206890" name="Group 42">
            <a:extLst>
              <a:ext uri="{FF2B5EF4-FFF2-40B4-BE49-F238E27FC236}">
                <a16:creationId xmlns:a16="http://schemas.microsoft.com/office/drawing/2014/main" id="{16766C5E-8C99-4FA1-996A-001C7E48C549}"/>
              </a:ext>
            </a:extLst>
          </p:cNvPr>
          <p:cNvGraphicFramePr>
            <a:graphicFrameLocks noGrp="1"/>
          </p:cNvGraphicFramePr>
          <p:nvPr/>
        </p:nvGraphicFramePr>
        <p:xfrm>
          <a:off x="755650" y="2852738"/>
          <a:ext cx="8353425" cy="3889375"/>
        </p:xfrm>
        <a:graphic>
          <a:graphicData uri="http://schemas.openxmlformats.org/drawingml/2006/table">
            <a:tbl>
              <a:tblPr/>
              <a:tblGrid>
                <a:gridCol w="413953">
                  <a:extLst>
                    <a:ext uri="{9D8B030D-6E8A-4147-A177-3AD203B41FA5}">
                      <a16:colId xmlns:a16="http://schemas.microsoft.com/office/drawing/2014/main" val="785192557"/>
                    </a:ext>
                  </a:extLst>
                </a:gridCol>
                <a:gridCol w="7939472">
                  <a:extLst>
                    <a:ext uri="{9D8B030D-6E8A-4147-A177-3AD203B41FA5}">
                      <a16:colId xmlns:a16="http://schemas.microsoft.com/office/drawing/2014/main" val="1937161701"/>
                    </a:ext>
                  </a:extLst>
                </a:gridCol>
              </a:tblGrid>
              <a:tr h="88246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kumimoji="0" lang="ru-RU" altLang="ru-RU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marL="91445" marR="91445" marT="45729" marB="4572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Переезд в другой населенный пункт для Вас неприемлем, и даже частые командировки являются негативным фактором при рассмотрении предложения о работе.</a:t>
                      </a:r>
                      <a:endParaRPr kumimoji="0" lang="ru-RU" alt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marL="91445" marR="91445" marT="45729" marB="4572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2087820"/>
                  </a:ext>
                </a:extLst>
              </a:tr>
              <a:tr h="88246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kumimoji="0" lang="ru-RU" alt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marL="91445" marR="91445" marT="45729" marB="4572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Вы стремитесь приносить пользу людям, обществу, для Вас очень важно видеть конкретные плоды своей работы, даже если они и не выражены в материальном эквиваленте.</a:t>
                      </a:r>
                      <a:endParaRPr kumimoji="0" lang="ru-RU" alt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marL="91445" marR="91445" marT="45729" marB="4572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35533845"/>
                  </a:ext>
                </a:extLst>
              </a:tr>
              <a:tr h="62099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kumimoji="0" lang="ru-RU" alt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marL="91445" marR="91445" marT="45729" marB="4572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Вы ориентированы на решение заведомо сложных задач, преодоление препятствий ради победы в конкурентной борьбе или в борьбе с трудностями.</a:t>
                      </a:r>
                      <a:endParaRPr kumimoji="0" lang="ru-RU" alt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marL="91445" marR="91445" marT="45729" marB="4572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1457448"/>
                  </a:ext>
                </a:extLst>
              </a:tr>
              <a:tr h="62099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kumimoji="0" lang="ru-RU" alt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marL="91445" marR="91445" marT="45729" marB="4572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Развитие карьеры привлекает Вас только в том случае, если она не нарушает привычный для Вас стиль жизни.</a:t>
                      </a:r>
                      <a:endParaRPr kumimoji="0" lang="ru-RU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marL="91445" marR="91445" marT="45729" marB="4572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1447637"/>
                  </a:ext>
                </a:extLst>
              </a:tr>
              <a:tr h="88246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kumimoji="0" lang="ru-RU" alt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marL="91445" marR="91445" marT="45729" marB="4572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Работать на других - это не для Вас. Цель Вашей карьеры - создавать что-то новое, организовать свое дело, воплощать в жизнь идеи, всецело принадлежащую только Вам.</a:t>
                      </a:r>
                      <a:endParaRPr kumimoji="0" lang="ru-RU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marL="91445" marR="91445" marT="45729" marB="4572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265284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7906" name="Group 34">
            <a:extLst>
              <a:ext uri="{FF2B5EF4-FFF2-40B4-BE49-F238E27FC236}">
                <a16:creationId xmlns:a16="http://schemas.microsoft.com/office/drawing/2014/main" id="{B4ED1626-74F1-465C-A172-A8E0114B0924}"/>
              </a:ext>
            </a:extLst>
          </p:cNvPr>
          <p:cNvGraphicFramePr>
            <a:graphicFrameLocks noGrp="1"/>
          </p:cNvGraphicFramePr>
          <p:nvPr/>
        </p:nvGraphicFramePr>
        <p:xfrm>
          <a:off x="971550" y="0"/>
          <a:ext cx="8172450" cy="6858000"/>
        </p:xfrm>
        <a:graphic>
          <a:graphicData uri="http://schemas.openxmlformats.org/drawingml/2006/table">
            <a:tbl>
              <a:tblPr/>
              <a:tblGrid>
                <a:gridCol w="449617">
                  <a:extLst>
                    <a:ext uri="{9D8B030D-6E8A-4147-A177-3AD203B41FA5}">
                      <a16:colId xmlns:a16="http://schemas.microsoft.com/office/drawing/2014/main" val="4091459103"/>
                    </a:ext>
                  </a:extLst>
                </a:gridCol>
                <a:gridCol w="7722833">
                  <a:extLst>
                    <a:ext uri="{9D8B030D-6E8A-4147-A177-3AD203B41FA5}">
                      <a16:colId xmlns:a16="http://schemas.microsoft.com/office/drawing/2014/main" val="3886089396"/>
                    </a:ext>
                  </a:extLst>
                </a:gridCol>
              </a:tblGrid>
              <a:tr h="86564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kumimoji="0" lang="ru-RU" alt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Если коллеги станут относиться к Вам как к знатоку и профессионалу своего дела, то Вы будете еще более интенсивно развивать и совершенствовать свои навыки.</a:t>
                      </a:r>
                      <a:endParaRPr kumimoji="0" lang="ru-RU" alt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8239672"/>
                  </a:ext>
                </a:extLst>
              </a:tr>
              <a:tr h="58740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kumimoji="0" lang="ru-RU" alt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Центральное понятие Вашего </a:t>
                      </a:r>
                      <a:r>
                        <a:rPr kumimoji="0" lang="ru-RU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профразвития</a:t>
                      </a: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 – это управление и осознание того, что именно от Вас зависит принятие ключевых решений.</a:t>
                      </a:r>
                      <a:endParaRPr kumimoji="0" lang="ru-RU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6732145"/>
                  </a:ext>
                </a:extLst>
              </a:tr>
              <a:tr h="86564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kumimoji="0" lang="ru-RU" alt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Для Вас смыслы развития – это получение возможности работать самостоятельно, самому решать: как, когда и что делать для достижения тех или иных целей.</a:t>
                      </a:r>
                      <a:endParaRPr kumimoji="0" lang="ru-RU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8394968"/>
                  </a:ext>
                </a:extLst>
              </a:tr>
              <a:tr h="86564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kumimoji="0" lang="ru-RU" alt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Вы очень цените социальные гарантии, которые может предложить работодатель. Выбор места Вашей работы связан с длительным контрактом и стабильным положением на рынке.</a:t>
                      </a:r>
                      <a:endParaRPr kumimoji="0" lang="ru-RU" alt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2401871"/>
                  </a:ext>
                </a:extLst>
              </a:tr>
              <a:tr h="86564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kumimoji="0" lang="ru-RU" alt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Даже если Вам предложат интересную работу и повышение заработной платы, но в другой местности, Вы предпочтете зарабатывать в привычных для себя условиях местожительства.</a:t>
                      </a:r>
                      <a:endParaRPr kumimoji="0" lang="ru-RU" alt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7308429"/>
                  </a:ext>
                </a:extLst>
              </a:tr>
              <a:tr h="86564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kumimoji="0" lang="ru-RU" alt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Основной тезис построения Вашей карьеры - получить возможность максимально эффективно использовать свои таланты и опыт для реализации общественно важной цели.</a:t>
                      </a:r>
                      <a:endParaRPr kumimoji="0" lang="ru-RU" alt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0559352"/>
                  </a:ext>
                </a:extLst>
              </a:tr>
              <a:tr h="607477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kumimoji="0" lang="ru-RU" alt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Вы чувствуете себя преуспевающим, когда вовлечены в решение трудных проблем или в ситуации соревнования. Карьера - это постоянный вызов.</a:t>
                      </a:r>
                      <a:endParaRPr kumimoji="0" lang="ru-RU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5160520"/>
                  </a:ext>
                </a:extLst>
              </a:tr>
              <a:tr h="86564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kumimoji="0" lang="ru-RU" alt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Для Вас важно, чтобы все было уравновешено - карьера, семья, личные интересы и т.п. Жертвовать чем-то одним ради другого Вам явно не свойственно.</a:t>
                      </a:r>
                      <a:endParaRPr kumimoji="0" lang="ru-RU" alt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2388300"/>
                  </a:ext>
                </a:extLst>
              </a:tr>
              <a:tr h="469227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kumimoji="0" lang="ru-RU" alt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Вершина карьеры в Вашем понимании – это собственный бизнес.</a:t>
                      </a:r>
                      <a:endParaRPr kumimoji="0" lang="ru-RU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2727789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Заголовок 1"/>
          <p:cNvSpPr>
            <a:spLocks noGrp="1" noChangeArrowheads="1"/>
          </p:cNvSpPr>
          <p:nvPr>
            <p:ph type="title"/>
          </p:nvPr>
        </p:nvSpPr>
        <p:spPr>
          <a:xfrm>
            <a:off x="1547813" y="260350"/>
            <a:ext cx="7291387" cy="1368425"/>
          </a:xfrm>
        </p:spPr>
        <p:txBody>
          <a:bodyPr/>
          <a:lstStyle/>
          <a:p>
            <a:pPr algn="ctr"/>
            <a:r>
              <a:rPr lang="ru-RU" altLang="ru-RU" b="1" smtClean="0">
                <a:solidFill>
                  <a:srgbClr val="800000"/>
                </a:solidFill>
              </a:rPr>
              <a:t>Этапы процесса планирования</a:t>
            </a:r>
          </a:p>
        </p:txBody>
      </p:sp>
      <p:sp>
        <p:nvSpPr>
          <p:cNvPr id="41987" name="Объект 2"/>
          <p:cNvSpPr>
            <a:spLocks noGrp="1" noChangeArrowheads="1"/>
          </p:cNvSpPr>
          <p:nvPr>
            <p:ph idx="1"/>
          </p:nvPr>
        </p:nvSpPr>
        <p:spPr>
          <a:xfrm>
            <a:off x="1476375" y="1628775"/>
            <a:ext cx="7362825" cy="4968875"/>
          </a:xfrm>
        </p:spPr>
        <p:txBody>
          <a:bodyPr/>
          <a:lstStyle/>
          <a:p>
            <a:pPr algn="just"/>
            <a:r>
              <a:rPr lang="ru-RU" altLang="ru-RU" sz="2800" smtClean="0"/>
              <a:t>Анализ ситуации, выявление существующих проблем</a:t>
            </a:r>
          </a:p>
          <a:p>
            <a:pPr algn="just"/>
            <a:r>
              <a:rPr lang="ru-RU" altLang="ru-RU" sz="2800" smtClean="0"/>
              <a:t>Постановка целей и задач</a:t>
            </a:r>
          </a:p>
          <a:p>
            <a:pPr algn="just"/>
            <a:r>
              <a:rPr lang="ru-RU" altLang="ru-RU" sz="2800" smtClean="0"/>
              <a:t>Составление программы действий (проектирование)</a:t>
            </a:r>
          </a:p>
          <a:p>
            <a:pPr algn="just"/>
            <a:r>
              <a:rPr lang="ru-RU" altLang="ru-RU" sz="2800" smtClean="0"/>
              <a:t>Выявление необходимых ресурсов и их источников</a:t>
            </a:r>
          </a:p>
          <a:p>
            <a:pPr algn="just"/>
            <a:r>
              <a:rPr lang="ru-RU" altLang="ru-RU" sz="2800" smtClean="0"/>
              <a:t>Фиксация результатов планирования в материальном виде, например - в виде проекта, схемы, плана-сетки</a:t>
            </a:r>
            <a:endParaRPr lang="ru-RU" alt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623888"/>
            <a:ext cx="7772400" cy="574675"/>
          </a:xfrm>
        </p:spPr>
        <p:txBody>
          <a:bodyPr/>
          <a:lstStyle/>
          <a:p>
            <a:pPr algn="ctr"/>
            <a:r>
              <a:rPr lang="ru-RU" altLang="ru-RU" b="1" smtClean="0">
                <a:solidFill>
                  <a:srgbClr val="A50021"/>
                </a:solidFill>
              </a:rPr>
              <a:t>Система планирования</a:t>
            </a:r>
          </a:p>
        </p:txBody>
      </p:sp>
      <p:graphicFrame>
        <p:nvGraphicFramePr>
          <p:cNvPr id="178179" name="Group 3">
            <a:extLst>
              <a:ext uri="{FF2B5EF4-FFF2-40B4-BE49-F238E27FC236}">
                <a16:creationId xmlns:a16="http://schemas.microsoft.com/office/drawing/2014/main" id="{0EF3917C-50B8-47B1-BC2E-15AD2A3F55E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042988" y="1628775"/>
          <a:ext cx="7705725" cy="4679950"/>
        </p:xfrm>
        <a:graphic>
          <a:graphicData uri="http://schemas.openxmlformats.org/drawingml/2006/table">
            <a:tbl>
              <a:tblPr/>
              <a:tblGrid>
                <a:gridCol w="3852862">
                  <a:extLst>
                    <a:ext uri="{9D8B030D-6E8A-4147-A177-3AD203B41FA5}">
                      <a16:colId xmlns:a16="http://schemas.microsoft.com/office/drawing/2014/main" val="2420603857"/>
                    </a:ext>
                  </a:extLst>
                </a:gridCol>
                <a:gridCol w="3852863">
                  <a:extLst>
                    <a:ext uri="{9D8B030D-6E8A-4147-A177-3AD203B41FA5}">
                      <a16:colId xmlns:a16="http://schemas.microsoft.com/office/drawing/2014/main" val="3718600230"/>
                    </a:ext>
                  </a:extLst>
                </a:gridCol>
              </a:tblGrid>
              <a:tr h="233997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3. Срочные,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но не важные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1. Важные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и срочные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1303597"/>
                  </a:ext>
                </a:extLst>
              </a:tr>
              <a:tr h="233997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4. Неважные и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несрочные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2. Важные,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но не срочные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626911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Заголовок 1"/>
          <p:cNvSpPr>
            <a:spLocks noGrp="1" noChangeArrowheads="1"/>
          </p:cNvSpPr>
          <p:nvPr>
            <p:ph type="title"/>
          </p:nvPr>
        </p:nvSpPr>
        <p:spPr>
          <a:xfrm>
            <a:off x="971550" y="115888"/>
            <a:ext cx="7867650" cy="1296987"/>
          </a:xfrm>
        </p:spPr>
        <p:txBody>
          <a:bodyPr/>
          <a:lstStyle/>
          <a:p>
            <a:pPr algn="ctr"/>
            <a:r>
              <a:rPr lang="ru-RU" altLang="ru-RU" sz="3200" b="1" smtClean="0">
                <a:solidFill>
                  <a:srgbClr val="C00000"/>
                </a:solidFill>
              </a:rPr>
              <a:t>Правила эффективного управления собственными действиями</a:t>
            </a:r>
            <a:endParaRPr lang="ru-RU" altLang="ru-RU" sz="3200" smtClean="0">
              <a:solidFill>
                <a:srgbClr val="C00000"/>
              </a:solidFill>
            </a:endParaRPr>
          </a:p>
        </p:txBody>
      </p:sp>
      <p:sp>
        <p:nvSpPr>
          <p:cNvPr id="44035" name="Объект 2"/>
          <p:cNvSpPr>
            <a:spLocks noGrp="1" noChangeArrowheads="1"/>
          </p:cNvSpPr>
          <p:nvPr>
            <p:ph idx="1"/>
          </p:nvPr>
        </p:nvSpPr>
        <p:spPr>
          <a:xfrm>
            <a:off x="971550" y="1341438"/>
            <a:ext cx="8172450" cy="4967287"/>
          </a:xfrm>
        </p:spPr>
        <p:txBody>
          <a:bodyPr/>
          <a:lstStyle/>
          <a:p>
            <a:r>
              <a:rPr lang="ru-RU" altLang="ru-RU" sz="2800" smtClean="0"/>
              <a:t>Каждый день назначайте себе «Цель дня». </a:t>
            </a:r>
          </a:p>
          <a:p>
            <a:r>
              <a:rPr lang="ru-RU" altLang="ru-RU" sz="2800" smtClean="0"/>
              <a:t>Повторяющиеся дела старайтесь делать в одно и то же время.</a:t>
            </a:r>
          </a:p>
          <a:p>
            <a:r>
              <a:rPr lang="ru-RU" altLang="ru-RU" sz="2800" smtClean="0"/>
              <a:t>Похожие дела объединяйте в блоки.</a:t>
            </a:r>
          </a:p>
          <a:p>
            <a:r>
              <a:rPr lang="ru-RU" altLang="ru-RU" sz="2800" smtClean="0"/>
              <a:t>Планируйте перерывы на отдых. </a:t>
            </a:r>
          </a:p>
          <a:p>
            <a:r>
              <a:rPr lang="ru-RU" altLang="ru-RU" sz="2800" smtClean="0"/>
              <a:t>Согласовывайте свое расписание с расписанием тех, с кем вы живете и работаете. </a:t>
            </a:r>
          </a:p>
          <a:p>
            <a:r>
              <a:rPr lang="ru-RU" altLang="ru-RU" sz="2800" smtClean="0"/>
              <a:t>Откажитесь от совершенства и не работайте с теми, кто работает хуже Вас. </a:t>
            </a:r>
          </a:p>
          <a:p>
            <a:r>
              <a:rPr lang="ru-RU" altLang="ru-RU" sz="2800" smtClean="0"/>
              <a:t>Вознаграждайте себя.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5B59B0AB-57F3-42A6-B781-F72104E74F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87450" y="692150"/>
            <a:ext cx="7651750" cy="3313113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altLang="ru-RU" sz="3200" b="1" dirty="0">
                <a:solidFill>
                  <a:srgbClr val="FF0000"/>
                </a:solidFill>
              </a:rPr>
              <a:t>СТРЕССОРЫ</a:t>
            </a:r>
            <a:r>
              <a:rPr lang="ru-RU" altLang="ru-RU" sz="3200" dirty="0">
                <a:solidFill>
                  <a:srgbClr val="FF0000"/>
                </a:solidFill>
              </a:rPr>
              <a:t/>
            </a:r>
            <a:br>
              <a:rPr lang="ru-RU" altLang="ru-RU" sz="3200" dirty="0">
                <a:solidFill>
                  <a:srgbClr val="FF0000"/>
                </a:solidFill>
              </a:rPr>
            </a:br>
            <a:r>
              <a:rPr lang="ru-RU" altLang="ru-RU" sz="32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разнообразные экстремальные воздействия, приводящие  к  развитию  нежелательного  функционального  состояния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>
          <a:xfrm>
            <a:off x="1187450" y="3789363"/>
            <a:ext cx="7848600" cy="2592387"/>
          </a:xfrm>
        </p:spPr>
        <p:txBody>
          <a:bodyPr/>
          <a:lstStyle/>
          <a:p>
            <a:pPr eaLnBrk="1" hangingPunct="1"/>
            <a:r>
              <a:rPr lang="ru-RU" altLang="ru-RU" sz="2800" b="1" smtClean="0">
                <a:solidFill>
                  <a:srgbClr val="C00000"/>
                </a:solidFill>
              </a:rPr>
              <a:t>Физиологические</a:t>
            </a:r>
            <a:r>
              <a:rPr lang="ru-RU" altLang="ru-RU" sz="2800" smtClean="0"/>
              <a:t> (температура, давление, физическая боль, питание, дискомфорт</a:t>
            </a:r>
            <a:r>
              <a:rPr lang="ru-RU" altLang="ru-RU" sz="2800" smtClean="0">
                <a:latin typeface="Arial" panose="020B0604020202020204" pitchFamily="34" charset="0"/>
              </a:rPr>
              <a:t>, </a:t>
            </a:r>
            <a:r>
              <a:rPr lang="ru-RU" altLang="ru-RU" sz="2800" smtClean="0"/>
              <a:t>шум,</a:t>
            </a:r>
            <a:r>
              <a:rPr lang="ru-RU" altLang="ru-RU" sz="2800" smtClean="0">
                <a:latin typeface="Arial" panose="020B0604020202020204" pitchFamily="34" charset="0"/>
              </a:rPr>
              <a:t> </a:t>
            </a:r>
            <a:r>
              <a:rPr lang="ru-RU" altLang="ru-RU" sz="2800" smtClean="0"/>
              <a:t>сменный график)</a:t>
            </a:r>
          </a:p>
          <a:p>
            <a:pPr eaLnBrk="1" hangingPunct="1"/>
            <a:r>
              <a:rPr lang="ru-RU" altLang="ru-RU" sz="2800" b="1" smtClean="0">
                <a:solidFill>
                  <a:srgbClr val="C00000"/>
                </a:solidFill>
              </a:rPr>
              <a:t>Психологические</a:t>
            </a:r>
            <a:r>
              <a:rPr lang="ru-RU" altLang="ru-RU" sz="2800" smtClean="0"/>
              <a:t> (информационные и эмоциональные)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Заголовок 1"/>
          <p:cNvSpPr>
            <a:spLocks noGrp="1" noChangeArrowheads="1"/>
          </p:cNvSpPr>
          <p:nvPr>
            <p:ph type="title"/>
          </p:nvPr>
        </p:nvSpPr>
        <p:spPr>
          <a:xfrm>
            <a:off x="971550" y="476250"/>
            <a:ext cx="8459788" cy="647700"/>
          </a:xfrm>
        </p:spPr>
        <p:txBody>
          <a:bodyPr/>
          <a:lstStyle/>
          <a:p>
            <a:pPr algn="ctr" eaLnBrk="1" hangingPunct="1"/>
            <a:r>
              <a:rPr lang="ru-RU" altLang="ru-RU" b="1" smtClean="0">
                <a:solidFill>
                  <a:srgbClr val="FF0000"/>
                </a:solidFill>
              </a:rPr>
              <a:t>Профессиональное выгорание -</a:t>
            </a:r>
          </a:p>
        </p:txBody>
      </p:sp>
      <p:sp>
        <p:nvSpPr>
          <p:cNvPr id="9219" name="Прямоугольник 2">
            <a:extLst>
              <a:ext uri="{FF2B5EF4-FFF2-40B4-BE49-F238E27FC236}">
                <a16:creationId xmlns:a16="http://schemas.microsoft.com/office/drawing/2014/main" id="{B56281C0-C623-4B8A-A2EE-01C27A1826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981075"/>
            <a:ext cx="8532812" cy="573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 typeface="Wingdings" panose="05000000000000000000" pitchFamily="2" charset="2"/>
              <a:buNone/>
              <a:defRPr/>
            </a:pPr>
            <a:r>
              <a:rPr lang="ru-RU" altLang="ru-RU" sz="3200" b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синдром, развивающийся на фоне хронического стресса и ведущий к истощению эмоционально-энергетических и личностных ресурсов работающего человека</a:t>
            </a:r>
            <a:r>
              <a:rPr lang="ru-RU" altLang="ru-RU" sz="3200" b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altLang="ru-RU" sz="320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(Z.73.0)</a:t>
            </a:r>
          </a:p>
          <a:p>
            <a:pPr algn="ctr" eaLnBrk="1" hangingPunct="1">
              <a:spcBef>
                <a:spcPct val="0"/>
              </a:spcBef>
              <a:buClrTx/>
              <a:buFont typeface="Wingdings" panose="05000000000000000000" pitchFamily="2" charset="2"/>
              <a:buNone/>
              <a:defRPr/>
            </a:pPr>
            <a:endParaRPr lang="ru-RU" altLang="ru-RU" sz="1400" b="1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 eaLnBrk="1" hangingPunct="1">
              <a:spcBef>
                <a:spcPct val="0"/>
              </a:spcBef>
              <a:buClrTx/>
              <a:buFont typeface="Wingdings" panose="05000000000000000000" pitchFamily="2" charset="2"/>
              <a:buNone/>
              <a:defRPr/>
            </a:pPr>
            <a:r>
              <a:rPr lang="ru-RU" altLang="ru-RU" sz="2800" smtClean="0">
                <a:solidFill>
                  <a:schemeClr val="tx1"/>
                </a:solidFill>
              </a:rPr>
              <a:t>Профессиональное выгорание – один из вариантов так называемой </a:t>
            </a:r>
            <a:r>
              <a:rPr lang="ru-RU" altLang="ru-RU" sz="2800" i="1" smtClean="0">
                <a:solidFill>
                  <a:srgbClr val="FF0000"/>
                </a:solidFill>
              </a:rPr>
              <a:t>профессиональной деформации</a:t>
            </a:r>
            <a:r>
              <a:rPr lang="ru-RU" altLang="ru-RU" sz="2800" smtClean="0">
                <a:solidFill>
                  <a:schemeClr val="tx1"/>
                </a:solidFill>
              </a:rPr>
              <a:t>. </a:t>
            </a:r>
          </a:p>
          <a:p>
            <a:pPr algn="ctr" eaLnBrk="1" hangingPunct="1">
              <a:spcBef>
                <a:spcPct val="0"/>
              </a:spcBef>
              <a:buClrTx/>
              <a:buFont typeface="Wingdings" panose="05000000000000000000" pitchFamily="2" charset="2"/>
              <a:buNone/>
              <a:defRPr/>
            </a:pPr>
            <a:r>
              <a:rPr lang="ru-RU" altLang="ru-RU" sz="2800" smtClean="0">
                <a:solidFill>
                  <a:schemeClr val="tx1"/>
                </a:solidFill>
              </a:rPr>
              <a:t>Как правило, он связан с продолжительным воздействием стрессообразующих факторов средней интенсивности, связанных с профессиональной деятельностью. </a:t>
            </a:r>
            <a:endParaRPr lang="ru-RU" altLang="ru-RU" sz="2800" b="1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7140AAB2-0754-4B8B-9329-58BD8E84BA4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19572" y="-171400"/>
          <a:ext cx="8316924" cy="74888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Заголовок 1"/>
          <p:cNvSpPr>
            <a:spLocks noGrp="1" noChangeArrowheads="1"/>
          </p:cNvSpPr>
          <p:nvPr>
            <p:ph type="title"/>
          </p:nvPr>
        </p:nvSpPr>
        <p:spPr>
          <a:xfrm>
            <a:off x="1692275" y="476250"/>
            <a:ext cx="6842125" cy="1944688"/>
          </a:xfrm>
        </p:spPr>
        <p:txBody>
          <a:bodyPr/>
          <a:lstStyle/>
          <a:p>
            <a:pPr algn="ctr" eaLnBrk="1" hangingPunct="1"/>
            <a:r>
              <a:rPr lang="ru-RU" altLang="ru-RU" sz="4000" b="1" smtClean="0">
                <a:solidFill>
                  <a:srgbClr val="C00000"/>
                </a:solidFill>
              </a:rPr>
              <a:t>Задание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F27B168-057C-448D-BD8A-023B37CF00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35150" y="1916113"/>
            <a:ext cx="6913563" cy="4681537"/>
          </a:xfrm>
        </p:spPr>
        <p:txBody>
          <a:bodyPr/>
          <a:lstStyle/>
          <a:p>
            <a:pPr marL="0" indent="0" algn="ctr" eaLnBrk="1" hangingPunct="1">
              <a:buFont typeface="Wingdings 3" panose="05040102010807070707" pitchFamily="18" charset="2"/>
              <a:buNone/>
              <a:defRPr/>
            </a:pPr>
            <a:r>
              <a:rPr lang="ru-RU" sz="3200" b="1" dirty="0">
                <a:solidFill>
                  <a:schemeClr val="tx1"/>
                </a:solidFill>
              </a:rPr>
              <a:t>Какие стрессоры есть в Вашей профессиональной деятельности:</a:t>
            </a:r>
          </a:p>
          <a:p>
            <a:pPr marL="0" indent="0" eaLnBrk="1" hangingPunct="1">
              <a:buFont typeface="Wingdings 3" panose="05040102010807070707" pitchFamily="18" charset="2"/>
              <a:buNone/>
              <a:defRPr/>
            </a:pPr>
            <a:endParaRPr lang="ru-RU" sz="3200" dirty="0">
              <a:solidFill>
                <a:srgbClr val="C00000"/>
              </a:solidFill>
            </a:endParaRPr>
          </a:p>
          <a:p>
            <a:pPr eaLnBrk="1" hangingPunct="1">
              <a:defRPr/>
            </a:pPr>
            <a:r>
              <a:rPr lang="ru-RU" sz="3200" dirty="0">
                <a:solidFill>
                  <a:srgbClr val="C00000"/>
                </a:solidFill>
              </a:rPr>
              <a:t> физиологические;</a:t>
            </a:r>
          </a:p>
          <a:p>
            <a:pPr eaLnBrk="1" hangingPunct="1">
              <a:defRPr/>
            </a:pPr>
            <a:r>
              <a:rPr lang="ru-RU" sz="3200" dirty="0">
                <a:solidFill>
                  <a:srgbClr val="C00000"/>
                </a:solidFill>
              </a:rPr>
              <a:t> информационные;</a:t>
            </a:r>
          </a:p>
          <a:p>
            <a:pPr eaLnBrk="1" hangingPunct="1">
              <a:defRPr/>
            </a:pPr>
            <a:r>
              <a:rPr lang="ru-RU" sz="3200" dirty="0">
                <a:solidFill>
                  <a:srgbClr val="C00000"/>
                </a:solidFill>
              </a:rPr>
              <a:t> эмоциональные.</a:t>
            </a:r>
          </a:p>
          <a:p>
            <a:pPr eaLnBrk="1" hangingPunct="1">
              <a:defRPr/>
            </a:pPr>
            <a:endParaRPr lang="ru-RU" sz="3200" dirty="0">
              <a:solidFill>
                <a:srgbClr val="C00000"/>
              </a:solidFill>
            </a:endParaRPr>
          </a:p>
          <a:p>
            <a:pPr marL="0" indent="0" eaLnBrk="1" hangingPunct="1">
              <a:buFont typeface="Wingdings 3" panose="05040102010807070707" pitchFamily="18" charset="2"/>
              <a:buNone/>
              <a:defRPr/>
            </a:pP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130" name="Organization Chart 6"/>
          <p:cNvGrpSpPr>
            <a:grpSpLocks noChangeAspect="1"/>
          </p:cNvGrpSpPr>
          <p:nvPr/>
        </p:nvGrpSpPr>
        <p:grpSpPr bwMode="auto">
          <a:xfrm>
            <a:off x="1065213" y="342900"/>
            <a:ext cx="7827962" cy="6254750"/>
            <a:chOff x="671" y="216"/>
            <a:chExt cx="1440" cy="1584"/>
          </a:xfrm>
        </p:grpSpPr>
        <p:cxnSp>
          <p:nvCxnSpPr>
            <p:cNvPr id="48131" name="_s1028"/>
            <p:cNvCxnSpPr>
              <a:cxnSpLocks noChangeShapeType="1"/>
              <a:stCxn id="8" idx="1"/>
              <a:endCxn id="48134" idx="2"/>
            </p:cNvCxnSpPr>
            <p:nvPr/>
          </p:nvCxnSpPr>
          <p:spPr bwMode="auto">
            <a:xfrm rot="10800000">
              <a:off x="1103" y="504"/>
              <a:ext cx="144" cy="1152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8132" name="_s1029"/>
            <p:cNvCxnSpPr>
              <a:cxnSpLocks noChangeShapeType="1"/>
              <a:stCxn id="7" idx="1"/>
              <a:endCxn id="48134" idx="2"/>
            </p:cNvCxnSpPr>
            <p:nvPr/>
          </p:nvCxnSpPr>
          <p:spPr bwMode="auto">
            <a:xfrm rot="10800000">
              <a:off x="1103" y="504"/>
              <a:ext cx="144" cy="720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8133" name="_s1030"/>
            <p:cNvCxnSpPr>
              <a:cxnSpLocks noChangeShapeType="1"/>
              <a:stCxn id="6" idx="1"/>
              <a:endCxn id="48134" idx="2"/>
            </p:cNvCxnSpPr>
            <p:nvPr/>
          </p:nvCxnSpPr>
          <p:spPr bwMode="auto">
            <a:xfrm rot="10800000">
              <a:off x="1103" y="504"/>
              <a:ext cx="144" cy="288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8134" name="_s1031"/>
            <p:cNvSpPr>
              <a:spLocks noChangeArrowheads="1"/>
            </p:cNvSpPr>
            <p:nvPr/>
          </p:nvSpPr>
          <p:spPr bwMode="auto">
            <a:xfrm>
              <a:off x="671" y="216"/>
              <a:ext cx="864" cy="288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ru-RU" altLang="ru-RU" sz="2900" b="1">
                  <a:solidFill>
                    <a:schemeClr val="tx1"/>
                  </a:solidFill>
                  <a:latin typeface="Times New Roman" panose="02020603050405020304" pitchFamily="18" charset="0"/>
                </a:rPr>
                <a:t>Приёмы для снижения </a:t>
              </a: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ru-RU" altLang="ru-RU" sz="2900" b="1">
                  <a:solidFill>
                    <a:schemeClr val="tx1"/>
                  </a:solidFill>
                  <a:latin typeface="Times New Roman" panose="02020603050405020304" pitchFamily="18" charset="0"/>
                </a:rPr>
                <a:t>воздействия стрессоров</a:t>
              </a:r>
            </a:p>
          </p:txBody>
        </p:sp>
        <p:sp>
          <p:nvSpPr>
            <p:cNvPr id="6" name="_s1032">
              <a:extLst>
                <a:ext uri="{FF2B5EF4-FFF2-40B4-BE49-F238E27FC236}">
                  <a16:creationId xmlns:a16="http://schemas.microsoft.com/office/drawing/2014/main" id="{68239987-45DA-4DF9-AAF2-3A34EB8A3E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7" y="648"/>
              <a:ext cx="864" cy="288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 eaLnBrk="1" hangingPunct="1">
                <a:defRPr/>
              </a:pPr>
              <a:r>
                <a:rPr lang="ru-RU" altLang="ru-RU" sz="27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Century" panose="02040604050505020304" pitchFamily="18" charset="0"/>
                </a:rPr>
                <a:t>Медикаментозные</a:t>
              </a:r>
            </a:p>
          </p:txBody>
        </p:sp>
        <p:sp>
          <p:nvSpPr>
            <p:cNvPr id="7" name="_s1033">
              <a:extLst>
                <a:ext uri="{FF2B5EF4-FFF2-40B4-BE49-F238E27FC236}">
                  <a16:creationId xmlns:a16="http://schemas.microsoft.com/office/drawing/2014/main" id="{B822942F-DC26-4C33-B80D-CF4FAE83E6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7" y="1080"/>
              <a:ext cx="864" cy="288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 eaLnBrk="1" hangingPunct="1">
                <a:defRPr/>
              </a:pPr>
              <a:r>
                <a:rPr lang="ru-RU" altLang="ru-RU" sz="27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Century" panose="02040604050505020304" pitchFamily="18" charset="0"/>
                </a:rPr>
                <a:t>Психологические</a:t>
              </a:r>
            </a:p>
          </p:txBody>
        </p:sp>
        <p:sp>
          <p:nvSpPr>
            <p:cNvPr id="8" name="_s1034">
              <a:extLst>
                <a:ext uri="{FF2B5EF4-FFF2-40B4-BE49-F238E27FC236}">
                  <a16:creationId xmlns:a16="http://schemas.microsoft.com/office/drawing/2014/main" id="{09D8BC6A-B1CC-4E52-99CA-4B4839E512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7" y="1512"/>
              <a:ext cx="864" cy="288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 eaLnBrk="1" hangingPunct="1">
                <a:defRPr/>
              </a:pPr>
              <a:r>
                <a:rPr lang="ru-RU" altLang="ru-RU" sz="27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Century" panose="02040604050505020304" pitchFamily="18" charset="0"/>
                </a:rPr>
                <a:t>Личностные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EA501C-D855-422D-9FB1-C63E1358E1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3350" y="476250"/>
            <a:ext cx="8137525" cy="1428750"/>
          </a:xfrm>
        </p:spPr>
        <p:txBody>
          <a:bodyPr/>
          <a:lstStyle/>
          <a:p>
            <a:pPr>
              <a:defRPr/>
            </a:pPr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Все мероприятия, необходимые для развития собственного потенциала, необходимо сгруппировать по основным направлениям: </a:t>
            </a:r>
            <a:b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9155" name="Объект 2"/>
          <p:cNvSpPr>
            <a:spLocks noGrp="1" noChangeArrowheads="1"/>
          </p:cNvSpPr>
          <p:nvPr>
            <p:ph idx="1"/>
          </p:nvPr>
        </p:nvSpPr>
        <p:spPr>
          <a:xfrm>
            <a:off x="1046163" y="2852738"/>
            <a:ext cx="7989887" cy="3816350"/>
          </a:xfrm>
        </p:spPr>
        <p:txBody>
          <a:bodyPr/>
          <a:lstStyle/>
          <a:p>
            <a:r>
              <a:rPr lang="ru-RU" altLang="ru-RU" sz="2000" b="1" smtClean="0"/>
              <a:t>поддержание здоровья (питание + профилактические мероприятия);</a:t>
            </a:r>
          </a:p>
          <a:p>
            <a:r>
              <a:rPr lang="ru-RU" altLang="ru-RU" sz="2000" b="1" smtClean="0"/>
              <a:t>интеллектуальное и духовное образование (чтение литературы, посещение тренингов, семинаров, театров, кино, выставок и т.п.);</a:t>
            </a:r>
          </a:p>
          <a:p>
            <a:r>
              <a:rPr lang="ru-RU" altLang="ru-RU" sz="2000" b="1" smtClean="0"/>
              <a:t>расширение возможностей собственной мобильности (работа в интернете и с новыми источниками информации, освоение различных транспортных возможностей, умелое сочетание  различных видов и форм деятельности и т.п.). </a:t>
            </a:r>
          </a:p>
          <a:p>
            <a:endParaRPr lang="ru-RU" alt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>
            <a:extLst>
              <a:ext uri="{FF2B5EF4-FFF2-40B4-BE49-F238E27FC236}">
                <a16:creationId xmlns:a16="http://schemas.microsoft.com/office/drawing/2014/main" id="{4FC38C3E-2AA8-42F1-B95C-8D6B4FD321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0"/>
            <a:ext cx="8532812" cy="1484313"/>
          </a:xfrm>
        </p:spPr>
        <p:txBody>
          <a:bodyPr/>
          <a:lstStyle/>
          <a:p>
            <a:pPr algn="ctr">
              <a:defRPr/>
            </a:pPr>
            <a:r>
              <a:rPr lang="ru-RU" altLang="ru-RU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Факторы, способствующие возникновению</a:t>
            </a:r>
            <a:r>
              <a:rPr lang="ru-RU" alt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br>
              <a:rPr lang="ru-RU" alt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alt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«синдрома выгорания»</a:t>
            </a:r>
            <a:endParaRPr lang="ru-RU" altLang="ru-RU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0179" name="Содержимое 2"/>
          <p:cNvSpPr>
            <a:spLocks noGrp="1" noChangeArrowheads="1"/>
          </p:cNvSpPr>
          <p:nvPr>
            <p:ph idx="1"/>
          </p:nvPr>
        </p:nvSpPr>
        <p:spPr>
          <a:xfrm>
            <a:off x="1331913" y="1773238"/>
            <a:ext cx="7561262" cy="4094162"/>
          </a:xfrm>
        </p:spPr>
        <p:txBody>
          <a:bodyPr/>
          <a:lstStyle/>
          <a:p>
            <a:r>
              <a:rPr lang="ru-RU" altLang="ru-RU" sz="2400" b="1" i="1" smtClean="0"/>
              <a:t>неопределенность должностных обязанностей; </a:t>
            </a:r>
          </a:p>
          <a:p>
            <a:r>
              <a:rPr lang="ru-RU" altLang="ru-RU" sz="2400" b="1" i="1" smtClean="0"/>
              <a:t>конфликт между функциональными требованиями; </a:t>
            </a:r>
          </a:p>
          <a:p>
            <a:r>
              <a:rPr lang="ru-RU" altLang="ru-RU" sz="2400" b="1" i="1" smtClean="0"/>
              <a:t>рабочие перегрузки и напряжение;</a:t>
            </a:r>
          </a:p>
          <a:p>
            <a:r>
              <a:rPr lang="ru-RU" altLang="ru-RU" sz="2400" b="1" i="1" smtClean="0"/>
              <a:t>межличностные конфликты; </a:t>
            </a:r>
          </a:p>
          <a:p>
            <a:r>
              <a:rPr lang="ru-RU" altLang="ru-RU" sz="2400" b="1" i="1" smtClean="0"/>
              <a:t>отсутствие должной подготовки для осуществления работы; </a:t>
            </a:r>
          </a:p>
          <a:p>
            <a:r>
              <a:rPr lang="ru-RU" altLang="ru-RU" sz="2400" b="1" i="1" smtClean="0"/>
              <a:t>недостаток благодарности и социальной поддержки; </a:t>
            </a:r>
          </a:p>
          <a:p>
            <a:r>
              <a:rPr lang="ru-RU" altLang="ru-RU" sz="2400" b="1" i="1" smtClean="0"/>
              <a:t>факторы, связанные с местом работы.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Заголовок 1">
            <a:extLst>
              <a:ext uri="{FF2B5EF4-FFF2-40B4-BE49-F238E27FC236}">
                <a16:creationId xmlns:a16="http://schemas.microsoft.com/office/drawing/2014/main" id="{FD584B4D-406C-4D79-AC63-F22934CAD27D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258888" y="260350"/>
            <a:ext cx="7885112" cy="1152525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alt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Действия со стороны организации</a:t>
            </a:r>
          </a:p>
        </p:txBody>
      </p:sp>
      <p:sp>
        <p:nvSpPr>
          <p:cNvPr id="51203" name="Содержимое 2"/>
          <p:cNvSpPr>
            <a:spLocks noGrp="1" noChangeArrowheads="1"/>
          </p:cNvSpPr>
          <p:nvPr>
            <p:ph idx="4294967295"/>
          </p:nvPr>
        </p:nvSpPr>
        <p:spPr>
          <a:xfrm>
            <a:off x="1042988" y="1268413"/>
            <a:ext cx="8245475" cy="5400675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ru-RU" altLang="ru-RU" sz="2400" b="1" smtClean="0">
                <a:latin typeface="Century" panose="02040604050505020304" pitchFamily="18" charset="0"/>
              </a:rPr>
              <a:t>1. </a:t>
            </a:r>
            <a:r>
              <a:rPr lang="ru-RU" altLang="ru-RU" sz="2400" b="1" smtClean="0"/>
              <a:t>Развитие профессиональных знаний, навыков и умений.</a:t>
            </a:r>
          </a:p>
          <a:p>
            <a:pPr marL="609600" indent="-609600" eaLnBrk="1" hangingPunct="1">
              <a:buFontTx/>
              <a:buNone/>
            </a:pPr>
            <a:r>
              <a:rPr lang="ru-RU" altLang="ru-RU" sz="2400" b="1" smtClean="0"/>
              <a:t>2. Улучшение условий труда и отдыха.</a:t>
            </a:r>
          </a:p>
          <a:p>
            <a:pPr marL="609600" indent="-609600" eaLnBrk="1" hangingPunct="1">
              <a:buFontTx/>
              <a:buNone/>
            </a:pPr>
            <a:r>
              <a:rPr lang="ru-RU" altLang="ru-RU" sz="2400" b="1" smtClean="0"/>
              <a:t>3. Разнообразие используемых форм мотивации.</a:t>
            </a:r>
          </a:p>
          <a:p>
            <a:pPr marL="609600" indent="-609600" eaLnBrk="1" hangingPunct="1">
              <a:buFontTx/>
              <a:buNone/>
            </a:pPr>
            <a:r>
              <a:rPr lang="ru-RU" altLang="ru-RU" sz="2400" b="1" smtClean="0"/>
              <a:t>4. Система разгрузки, снятия напряжения, улучшения психологического климата.</a:t>
            </a:r>
          </a:p>
          <a:p>
            <a:pPr marL="609600" indent="-609600" eaLnBrk="1" hangingPunct="1">
              <a:buFontTx/>
              <a:buNone/>
            </a:pPr>
            <a:r>
              <a:rPr lang="ru-RU" altLang="ru-RU" sz="2400" b="1" smtClean="0"/>
              <a:t>5. Возможности для обмена идеями и мнениями.</a:t>
            </a:r>
          </a:p>
          <a:p>
            <a:pPr marL="609600" indent="-609600" eaLnBrk="1" hangingPunct="1">
              <a:buFont typeface="Wingdings 3" panose="05040102010807070707" pitchFamily="18" charset="2"/>
              <a:buNone/>
            </a:pPr>
            <a:r>
              <a:rPr lang="ru-RU" altLang="ru-RU" sz="2400" b="1" smtClean="0"/>
              <a:t>6. Внимание к потребностям работников и забота об их благополучии.</a:t>
            </a:r>
          </a:p>
          <a:p>
            <a:pPr marL="609600" indent="-609600" eaLnBrk="1" hangingPunct="1">
              <a:buFont typeface="Wingdings 3" panose="05040102010807070707" pitchFamily="18" charset="2"/>
              <a:buNone/>
            </a:pPr>
            <a:r>
              <a:rPr lang="ru-RU" altLang="ru-RU" sz="2400" b="1" smtClean="0"/>
              <a:t>7. Наличие условий для профессионального развития и карьерного роста.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Заголовок 1"/>
          <p:cNvSpPr>
            <a:spLocks noGrp="1" noChangeArrowheads="1"/>
          </p:cNvSpPr>
          <p:nvPr>
            <p:ph type="title"/>
          </p:nvPr>
        </p:nvSpPr>
        <p:spPr>
          <a:xfrm>
            <a:off x="1944688" y="549275"/>
            <a:ext cx="6589712" cy="1355725"/>
          </a:xfrm>
        </p:spPr>
        <p:txBody>
          <a:bodyPr/>
          <a:lstStyle/>
          <a:p>
            <a:pPr algn="ctr"/>
            <a:r>
              <a:rPr lang="ru-RU" altLang="ru-RU" b="1" smtClean="0">
                <a:solidFill>
                  <a:srgbClr val="C00000"/>
                </a:solidFill>
              </a:rPr>
              <a:t>Работа в группах</a:t>
            </a:r>
          </a:p>
        </p:txBody>
      </p:sp>
      <p:sp>
        <p:nvSpPr>
          <p:cNvPr id="52227" name="Объект 2"/>
          <p:cNvSpPr>
            <a:spLocks noGrp="1" noChangeArrowheads="1"/>
          </p:cNvSpPr>
          <p:nvPr>
            <p:ph idx="1"/>
          </p:nvPr>
        </p:nvSpPr>
        <p:spPr>
          <a:xfrm>
            <a:off x="1979613" y="2060575"/>
            <a:ext cx="6913562" cy="4108450"/>
          </a:xfrm>
        </p:spPr>
        <p:txBody>
          <a:bodyPr/>
          <a:lstStyle/>
          <a:p>
            <a:r>
              <a:rPr lang="ru-RU" altLang="ru-RU" sz="2800" b="1" i="1" smtClean="0"/>
              <a:t>Сформулируйте основные проблемы (стрессоры), которые могут провоцировать ситуацию выгорания у профсоюзного работника</a:t>
            </a:r>
          </a:p>
          <a:p>
            <a:endParaRPr lang="ru-RU" altLang="ru-RU" sz="2800" b="1" i="1" smtClean="0"/>
          </a:p>
          <a:p>
            <a:r>
              <a:rPr lang="ru-RU" altLang="ru-RU" sz="2800" b="1" i="1" smtClean="0"/>
              <a:t>Разработайте мероприятие по профилактике выгорания по указанному алгоритму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ChangeArrowheads="1"/>
          </p:cNvSpPr>
          <p:nvPr/>
        </p:nvSpPr>
        <p:spPr bwMode="auto">
          <a:xfrm>
            <a:off x="0" y="-42863"/>
            <a:ext cx="9144000" cy="9461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ctr"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ru-RU" altLang="ru-RU" sz="2800" b="1">
                <a:solidFill>
                  <a:srgbClr val="CC0000"/>
                </a:solidFill>
                <a:cs typeface="Arial" panose="020B0604020202020204" pitchFamily="34" charset="0"/>
              </a:rPr>
              <a:t>Мероприятие по профилактике профвыгорания</a:t>
            </a:r>
          </a:p>
          <a:p>
            <a:pPr algn="ctr"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ru-RU" altLang="ru-RU" sz="2800" b="1">
                <a:solidFill>
                  <a:srgbClr val="CC0000"/>
                </a:solidFill>
                <a:cs typeface="Arial" panose="020B0604020202020204" pitchFamily="34" charset="0"/>
              </a:rPr>
              <a:t>(название) ______________________________</a:t>
            </a:r>
          </a:p>
        </p:txBody>
      </p:sp>
      <p:graphicFrame>
        <p:nvGraphicFramePr>
          <p:cNvPr id="135222" name="Group 54"/>
          <p:cNvGraphicFramePr>
            <a:graphicFrameLocks noGrp="1"/>
          </p:cNvGraphicFramePr>
          <p:nvPr/>
        </p:nvGraphicFramePr>
        <p:xfrm>
          <a:off x="252413" y="908050"/>
          <a:ext cx="8891587" cy="5967413"/>
        </p:xfrm>
        <a:graphic>
          <a:graphicData uri="http://schemas.openxmlformats.org/drawingml/2006/table">
            <a:tbl>
              <a:tblPr/>
              <a:tblGrid>
                <a:gridCol w="358775">
                  <a:extLst>
                    <a:ext uri="{9D8B030D-6E8A-4147-A177-3AD203B41FA5}">
                      <a16:colId xmlns:a16="http://schemas.microsoft.com/office/drawing/2014/main" val="1052844757"/>
                    </a:ext>
                  </a:extLst>
                </a:gridCol>
                <a:gridCol w="2952750">
                  <a:extLst>
                    <a:ext uri="{9D8B030D-6E8A-4147-A177-3AD203B41FA5}">
                      <a16:colId xmlns:a16="http://schemas.microsoft.com/office/drawing/2014/main" val="3394099450"/>
                    </a:ext>
                  </a:extLst>
                </a:gridCol>
                <a:gridCol w="5580062">
                  <a:extLst>
                    <a:ext uri="{9D8B030D-6E8A-4147-A177-3AD203B41FA5}">
                      <a16:colId xmlns:a16="http://schemas.microsoft.com/office/drawing/2014/main" val="433216040"/>
                    </a:ext>
                  </a:extLst>
                </a:gridCol>
              </a:tblGrid>
              <a:tr h="638210"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№</a:t>
                      </a:r>
                      <a:endParaRPr kumimoji="0" lang="ru-RU" alt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Действие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Практические шаги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73307224"/>
                  </a:ext>
                </a:extLst>
              </a:tr>
              <a:tr h="823003"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kumimoji="0" lang="ru-RU" alt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indent="149225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14922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ru-RU" altLang="ru-R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Проясните суть мероприятия 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entury Gothic" panose="020B0502020202020204" pitchFamily="34" charset="0"/>
                        </a:rPr>
                        <a:t>Что входит в данное мероприятие (основные этапы)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4033211"/>
                  </a:ext>
                </a:extLst>
              </a:tr>
              <a:tr h="939851"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 3" panose="05040102010807070707" pitchFamily="18" charset="2"/>
                        <a:buNone/>
                        <a:tabLst/>
                      </a:pPr>
                      <a:endParaRPr kumimoji="0" lang="ru-RU" alt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alt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indent="149225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14922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ru-RU" altLang="ru-R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Укажите  важные ресурсы 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entury Gothic" panose="020B0502020202020204" pitchFamily="34" charset="0"/>
                        </a:rPr>
                        <a:t>Основные ресурсы: время, кадры, финансы, информация 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1595553"/>
                  </a:ext>
                </a:extLst>
              </a:tr>
              <a:tr h="1188783"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 3" panose="05040102010807070707" pitchFamily="18" charset="2"/>
                        <a:buNone/>
                        <a:tabLst/>
                      </a:pPr>
                      <a:endParaRPr kumimoji="0" lang="ru-RU" alt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ru-RU" altLang="ru-R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Возможные негативные факторы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entury Gothic" panose="020B0502020202020204" pitchFamily="34" charset="0"/>
                        </a:rPr>
                        <a:t>Что может помешать мероприятию и что надо сделать, чтобы этого не случилось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04673277"/>
                  </a:ext>
                </a:extLst>
              </a:tr>
              <a:tr h="1188783"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 3" panose="05040102010807070707" pitchFamily="18" charset="2"/>
                        <a:buNone/>
                        <a:tabLst/>
                      </a:pPr>
                      <a:endParaRPr kumimoji="0" lang="ru-RU" alt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ru-RU" altLang="ru-R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Кто участники и что от них необходимо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entury Gothic" panose="020B0502020202020204" pitchFamily="34" charset="0"/>
                        </a:rPr>
                        <a:t>Где и когда можно принять участие и что для этого надо сделать участникам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6633862"/>
                  </a:ext>
                </a:extLst>
              </a:tr>
              <a:tr h="1188783"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 3" panose="05040102010807070707" pitchFamily="18" charset="2"/>
                        <a:buNone/>
                        <a:tabLst/>
                      </a:pPr>
                      <a:endParaRPr kumimoji="0" lang="ru-RU" alt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ru-RU" altLang="ru-R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Как будете доносить информацию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entury Gothic" panose="020B0502020202020204" pitchFamily="34" charset="0"/>
                        </a:rPr>
                        <a:t>Расскажите и покажите нам (проведите защиту проекта/мероприятия)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260333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>
            <a:extLst>
              <a:ext uri="{FF2B5EF4-FFF2-40B4-BE49-F238E27FC236}">
                <a16:creationId xmlns:a16="http://schemas.microsoft.com/office/drawing/2014/main" id="{549FAE77-071E-469C-BE8B-CBE5E0F509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2988" y="620713"/>
            <a:ext cx="7772400" cy="1295400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altLang="ru-RU" sz="2800" b="1" dirty="0">
                <a:solidFill>
                  <a:schemeClr val="tx1"/>
                </a:solidFill>
              </a:rPr>
              <a:t>БЛАГОДАРИМ ЗА ВНИМАНИЕ!</a:t>
            </a:r>
            <a:br>
              <a:rPr lang="ru-RU" altLang="ru-RU" sz="2800" b="1" dirty="0">
                <a:solidFill>
                  <a:schemeClr val="tx1"/>
                </a:solidFill>
              </a:rPr>
            </a:br>
            <a:r>
              <a:rPr lang="ru-RU" altLang="ru-RU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/>
            </a:r>
            <a:br>
              <a:rPr lang="ru-RU" altLang="ru-RU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ru-RU" alt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Желаем Вам всегда «гореть» </a:t>
            </a:r>
            <a:br>
              <a:rPr lang="ru-RU" alt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</a:br>
            <a:r>
              <a:rPr lang="ru-RU" alt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и не «выгорать» на работе </a:t>
            </a:r>
            <a:r>
              <a:rPr lang="ru-RU" alt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  <a:sym typeface="Wingdings" panose="05000000000000000000" pitchFamily="2" charset="2"/>
              </a:rPr>
              <a:t></a:t>
            </a:r>
            <a:endParaRPr lang="ru-RU" altLang="ru-RU" sz="28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anose="020B0604030504040204" pitchFamily="34" charset="0"/>
            </a:endParaRPr>
          </a:p>
        </p:txBody>
      </p:sp>
      <p:pic>
        <p:nvPicPr>
          <p:cNvPr id="54275" name="Picture 4" descr="Картинка 26 из 84000">
            <a:hlinkClick r:id="rId2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925763" y="2133600"/>
            <a:ext cx="4625975" cy="37782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Заголовок 1"/>
          <p:cNvSpPr>
            <a:spLocks noGrp="1" noChangeArrowheads="1"/>
          </p:cNvSpPr>
          <p:nvPr>
            <p:ph type="title"/>
          </p:nvPr>
        </p:nvSpPr>
        <p:spPr>
          <a:xfrm>
            <a:off x="1547813" y="260350"/>
            <a:ext cx="7596187" cy="2376488"/>
          </a:xfrm>
        </p:spPr>
        <p:txBody>
          <a:bodyPr/>
          <a:lstStyle/>
          <a:p>
            <a:r>
              <a:rPr lang="ru-RU" altLang="ru-RU" sz="2400" smtClean="0"/>
              <a:t>По данным ВОЗ «синдром выгорания» возникает примерно у </a:t>
            </a:r>
            <a:r>
              <a:rPr lang="ru-RU" altLang="ru-RU" sz="2400" b="1" smtClean="0">
                <a:solidFill>
                  <a:srgbClr val="FF0000"/>
                </a:solidFill>
              </a:rPr>
              <a:t>65%</a:t>
            </a:r>
            <a:r>
              <a:rPr lang="ru-RU" altLang="ru-RU" sz="2400" b="1" smtClean="0"/>
              <a:t> </a:t>
            </a:r>
            <a:r>
              <a:rPr lang="ru-RU" altLang="ru-RU" sz="2400" smtClean="0"/>
              <a:t>специалистов, работающих в сфере «человек-человек».</a:t>
            </a:r>
            <a:br>
              <a:rPr lang="ru-RU" altLang="ru-RU" sz="2400" smtClean="0"/>
            </a:br>
            <a:r>
              <a:rPr lang="ru-RU" altLang="ru-RU" sz="2400" smtClean="0"/>
              <a:t> В 15 странах ЕС убытки от воздействия «синдрома выгорания» составляют ежегодно около </a:t>
            </a:r>
            <a:r>
              <a:rPr lang="ru-RU" altLang="ru-RU" sz="2400" b="1" smtClean="0">
                <a:solidFill>
                  <a:srgbClr val="FF0000"/>
                </a:solidFill>
              </a:rPr>
              <a:t>265</a:t>
            </a:r>
            <a:r>
              <a:rPr lang="ru-RU" altLang="ru-RU" sz="2400" smtClean="0"/>
              <a:t> млн. евро:</a:t>
            </a:r>
            <a:r>
              <a:rPr lang="ru-RU" altLang="ru-RU" b="1" smtClean="0"/>
              <a:t/>
            </a:r>
            <a:br>
              <a:rPr lang="ru-RU" altLang="ru-RU" b="1" smtClean="0"/>
            </a:br>
            <a:endParaRPr lang="ru-RU" altLang="ru-RU" smtClean="0"/>
          </a:p>
        </p:txBody>
      </p:sp>
      <p:sp>
        <p:nvSpPr>
          <p:cNvPr id="28675" name="Объект 2"/>
          <p:cNvSpPr>
            <a:spLocks noGrp="1" noChangeArrowheads="1"/>
          </p:cNvSpPr>
          <p:nvPr>
            <p:ph idx="1"/>
          </p:nvPr>
        </p:nvSpPr>
        <p:spPr>
          <a:xfrm>
            <a:off x="1187450" y="2781300"/>
            <a:ext cx="7956550" cy="3960813"/>
          </a:xfrm>
        </p:spPr>
        <p:txBody>
          <a:bodyPr/>
          <a:lstStyle/>
          <a:p>
            <a:r>
              <a:rPr lang="ru-RU" altLang="ru-RU" sz="2000" b="1" smtClean="0"/>
              <a:t>связанный с работой стресс приводит к самым длительным систематическим прогулам;</a:t>
            </a:r>
          </a:p>
          <a:p>
            <a:r>
              <a:rPr lang="ru-RU" altLang="ru-RU" sz="2000" b="1" smtClean="0"/>
              <a:t>за последние 10 лет работники, находящиеся в состоянии стресса, требовали компенсации в 4 раза чаще;</a:t>
            </a:r>
          </a:p>
          <a:p>
            <a:r>
              <a:rPr lang="ru-RU" altLang="ru-RU" sz="2000" b="1" smtClean="0"/>
              <a:t>среднестатистический работник пропускает около 20 рабочих недель в году;</a:t>
            </a:r>
          </a:p>
          <a:p>
            <a:r>
              <a:rPr lang="ru-RU" altLang="ru-RU" sz="2000" b="1" smtClean="0"/>
              <a:t>ВОЗ считает стресс на работе одной из основных причин ослабления здоровья и призывает принять меры для сохранения профессионального здоровья и безопасности общества.</a:t>
            </a:r>
            <a:r>
              <a:rPr lang="ru-RU" altLang="ru-RU" sz="2400" smtClean="0"/>
              <a:t/>
            </a:r>
            <a:br>
              <a:rPr lang="ru-RU" altLang="ru-RU" sz="2400" smtClean="0"/>
            </a:br>
            <a:endParaRPr lang="ru-RU" altLang="ru-RU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FA5857-EFDD-42A7-B467-96A6320B15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3350" y="115888"/>
            <a:ext cx="7740650" cy="1789112"/>
          </a:xfrm>
        </p:spPr>
        <p:txBody>
          <a:bodyPr/>
          <a:lstStyle/>
          <a:p>
            <a:pPr>
              <a:defRPr/>
            </a:pPr>
            <a:r>
              <a:rPr lang="ru-RU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Профессиональное выгорание характеризуется возникновением чувства безразличия к работе, к коллегам и вообще - ко всему происходящему.</a:t>
            </a:r>
          </a:p>
        </p:txBody>
      </p:sp>
      <p:sp>
        <p:nvSpPr>
          <p:cNvPr id="29699" name="Объект 2"/>
          <p:cNvSpPr>
            <a:spLocks noGrp="1" noChangeArrowheads="1"/>
          </p:cNvSpPr>
          <p:nvPr>
            <p:ph idx="1"/>
          </p:nvPr>
        </p:nvSpPr>
        <p:spPr>
          <a:xfrm>
            <a:off x="755650" y="2133600"/>
            <a:ext cx="8280400" cy="4391025"/>
          </a:xfrm>
        </p:spPr>
        <p:txBody>
          <a:bodyPr/>
          <a:lstStyle/>
          <a:p>
            <a:r>
              <a:rPr lang="ru-RU" altLang="ru-RU" sz="2400" smtClean="0"/>
              <a:t>Человек теряет уверенность в себе, начинает обвинять себя в отсутствии знаний, опыта, компетентности и профессионализма. </a:t>
            </a:r>
          </a:p>
          <a:p>
            <a:r>
              <a:rPr lang="ru-RU" altLang="ru-RU" sz="2400" smtClean="0"/>
              <a:t>Поскольку отрицательные эмоции постоянно накапливаются, это может привести к истощению эмоционально-энергетических ресурсов организма, снижению самооценки.</a:t>
            </a:r>
          </a:p>
          <a:p>
            <a:r>
              <a:rPr lang="ru-RU" altLang="ru-RU" sz="2400" smtClean="0"/>
              <a:t> Истощение выражается в повышенной утомляемости, постоянной усталости, нарушениях сна, раздражительности, головных болях, ухудшении слуха и зрения, которое на первый взгляд может показаться беспричинным.</a:t>
            </a:r>
          </a:p>
          <a:p>
            <a:endParaRPr lang="ru-RU" alt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A68EFA1B-0AEF-4099-8DAC-7884FFCB2CB7}"/>
              </a:ext>
            </a:extLst>
          </p:cNvPr>
          <p:cNvGraphicFramePr>
            <a:graphicFrameLocks noGrp="1"/>
          </p:cNvGraphicFramePr>
          <p:nvPr/>
        </p:nvGraphicFramePr>
        <p:xfrm>
          <a:off x="1116013" y="260350"/>
          <a:ext cx="7848600" cy="6597650"/>
        </p:xfrm>
        <a:graphic>
          <a:graphicData uri="http://schemas.openxmlformats.org/drawingml/2006/table">
            <a:tbl>
              <a:tblPr/>
              <a:tblGrid>
                <a:gridCol w="7848600">
                  <a:extLst>
                    <a:ext uri="{9D8B030D-6E8A-4147-A177-3AD203B41FA5}">
                      <a16:colId xmlns:a16="http://schemas.microsoft.com/office/drawing/2014/main" val="31091778"/>
                    </a:ext>
                  </a:extLst>
                </a:gridCol>
              </a:tblGrid>
              <a:tr h="68614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Диагностическая карта </a:t>
                      </a:r>
                      <a:r>
                        <a:rPr kumimoji="0" lang="ru-RU" altLang="ru-RU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(«да» или «нет»)</a:t>
                      </a:r>
                      <a:endParaRPr kumimoji="0" lang="ru-RU" altLang="ru-RU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15" marR="5551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9193008"/>
                  </a:ext>
                </a:extLst>
              </a:tr>
              <a:tr h="479864">
                <a:tc>
                  <a:txBody>
                    <a:bodyPr/>
                    <a:lstStyle>
                      <a:lvl1pPr indent="15875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15875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 </a:t>
                      </a:r>
                      <a:r>
                        <a:rPr kumimoji="0" lang="ru-RU" altLang="ru-RU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Возраст младше 35 лет </a:t>
                      </a:r>
                      <a:endParaRPr kumimoji="0" lang="ru-RU" altLang="ru-RU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15" marR="5551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6124312"/>
                  </a:ext>
                </a:extLst>
              </a:tr>
              <a:tr h="820192">
                <a:tc>
                  <a:txBody>
                    <a:bodyPr/>
                    <a:lstStyle>
                      <a:lvl1pPr indent="15875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15875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2. </a:t>
                      </a:r>
                      <a:r>
                        <a:rPr kumimoji="0" lang="ru-RU" altLang="ru-RU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Завышенные ожидания относительно самого себя и окружающих</a:t>
                      </a:r>
                      <a:endParaRPr kumimoji="0" lang="ru-RU" altLang="ru-RU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15" marR="5551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45687762"/>
                  </a:ext>
                </a:extLst>
              </a:tr>
              <a:tr h="820192">
                <a:tc>
                  <a:txBody>
                    <a:bodyPr/>
                    <a:lstStyle>
                      <a:lvl1pPr indent="15875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15875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3. </a:t>
                      </a:r>
                      <a:r>
                        <a:rPr kumimoji="0" lang="ru-RU" altLang="ru-R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Высокий уровень вовлеченности, самоотверженности и идеализма</a:t>
                      </a:r>
                      <a:endParaRPr kumimoji="0" lang="ru-RU" altLang="ru-R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15" marR="5551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74796236"/>
                  </a:ext>
                </a:extLst>
              </a:tr>
              <a:tr h="495178">
                <a:tc>
                  <a:txBody>
                    <a:bodyPr/>
                    <a:lstStyle>
                      <a:lvl1pPr indent="15875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15875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4. </a:t>
                      </a:r>
                      <a:r>
                        <a:rPr kumimoji="0" lang="ru-RU" altLang="ru-R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Потребность в тяжелой работе</a:t>
                      </a:r>
                      <a:endParaRPr kumimoji="0" lang="ru-RU" altLang="ru-R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15" marR="5551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6658151"/>
                  </a:ext>
                </a:extLst>
              </a:tr>
              <a:tr h="495178">
                <a:tc>
                  <a:txBody>
                    <a:bodyPr/>
                    <a:lstStyle>
                      <a:lvl1pPr indent="15875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15875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5. </a:t>
                      </a:r>
                      <a:r>
                        <a:rPr kumimoji="0" lang="ru-RU" altLang="ru-R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Потребность доказать свою состоятельность</a:t>
                      </a:r>
                      <a:endParaRPr kumimoji="0" lang="ru-RU" altLang="ru-R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15" marR="5551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1087151"/>
                  </a:ext>
                </a:extLst>
              </a:tr>
              <a:tr h="495178">
                <a:tc>
                  <a:txBody>
                    <a:bodyPr/>
                    <a:lstStyle>
                      <a:lvl1pPr indent="15875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15875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6. </a:t>
                      </a:r>
                      <a:r>
                        <a:rPr kumimoji="0" lang="ru-RU" altLang="ru-R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Сильная ориентация на достижение цели</a:t>
                      </a:r>
                      <a:endParaRPr kumimoji="0" lang="ru-RU" altLang="ru-R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15" marR="5551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4185551"/>
                  </a:ext>
                </a:extLst>
              </a:tr>
              <a:tr h="495178">
                <a:tc>
                  <a:txBody>
                    <a:bodyPr/>
                    <a:lstStyle>
                      <a:lvl1pPr indent="15875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15875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7. </a:t>
                      </a:r>
                      <a:r>
                        <a:rPr kumimoji="0" lang="ru-RU" altLang="ru-R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Неумение говорить «нет»</a:t>
                      </a:r>
                      <a:endParaRPr kumimoji="0" lang="ru-RU" altLang="ru-R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15" marR="5551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5985317"/>
                  </a:ext>
                </a:extLst>
              </a:tr>
              <a:tr h="495178">
                <a:tc>
                  <a:txBody>
                    <a:bodyPr/>
                    <a:lstStyle>
                      <a:lvl1pPr indent="15875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15875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8. </a:t>
                      </a:r>
                      <a:r>
                        <a:rPr kumimoji="0" lang="ru-RU" altLang="ru-R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Трудности с делегированием ответственности</a:t>
                      </a:r>
                      <a:endParaRPr kumimoji="0" lang="ru-RU" altLang="ru-R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15" marR="5551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8858636"/>
                  </a:ext>
                </a:extLst>
              </a:tr>
              <a:tr h="495178">
                <a:tc>
                  <a:txBody>
                    <a:bodyPr/>
                    <a:lstStyle>
                      <a:lvl1pPr indent="15875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15875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9. </a:t>
                      </a:r>
                      <a:r>
                        <a:rPr kumimoji="0" lang="ru-RU" altLang="ru-R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Предрасположенность к самопожертвованию</a:t>
                      </a:r>
                      <a:endParaRPr kumimoji="0" lang="ru-RU" altLang="ru-R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15" marR="5551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2729933"/>
                  </a:ext>
                </a:extLst>
              </a:tr>
              <a:tr h="820192">
                <a:tc>
                  <a:txBody>
                    <a:bodyPr/>
                    <a:lstStyle>
                      <a:lvl1pPr indent="15875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15875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10. </a:t>
                      </a:r>
                      <a:r>
                        <a:rPr kumimoji="0" lang="ru-RU" altLang="ru-RU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Тенденция к тому, чтобы быть «дающим», а не «берущим»</a:t>
                      </a:r>
                      <a:endParaRPr kumimoji="0" lang="ru-RU" altLang="ru-RU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15" marR="5551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38364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5863" name="Group 23"/>
          <p:cNvGraphicFramePr>
            <a:graphicFrameLocks noGrp="1"/>
          </p:cNvGraphicFramePr>
          <p:nvPr/>
        </p:nvGraphicFramePr>
        <p:xfrm>
          <a:off x="1047750" y="115888"/>
          <a:ext cx="8066088" cy="7056437"/>
        </p:xfrm>
        <a:graphic>
          <a:graphicData uri="http://schemas.openxmlformats.org/drawingml/2006/table">
            <a:tbl>
              <a:tblPr/>
              <a:tblGrid>
                <a:gridCol w="8066088">
                  <a:extLst>
                    <a:ext uri="{9D8B030D-6E8A-4147-A177-3AD203B41FA5}">
                      <a16:colId xmlns:a16="http://schemas.microsoft.com/office/drawing/2014/main" val="1963822590"/>
                    </a:ext>
                  </a:extLst>
                </a:gridCol>
              </a:tblGrid>
              <a:tr h="749334">
                <a:tc>
                  <a:txBody>
                    <a:bodyPr/>
                    <a:lstStyle>
                      <a:lvl1pPr indent="158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15875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11. </a:t>
                      </a: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Неопределенность роли и функциональных обязанностей (кто я и чем занимаюсь?)</a:t>
                      </a:r>
                    </a:p>
                  </a:txBody>
                  <a:tcPr marL="55525" marR="5552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8784471"/>
                  </a:ext>
                </a:extLst>
              </a:tr>
              <a:tr h="749334">
                <a:tc>
                  <a:txBody>
                    <a:bodyPr/>
                    <a:lstStyle>
                      <a:lvl1pPr indent="158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15875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12. </a:t>
                      </a: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Рабочие перегрузки (большой объем работы или информации за короткий промежуток времени)</a:t>
                      </a:r>
                    </a:p>
                  </a:txBody>
                  <a:tcPr marL="55525" marR="5552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605405"/>
                  </a:ext>
                </a:extLst>
              </a:tr>
              <a:tr h="749334">
                <a:tc>
                  <a:txBody>
                    <a:bodyPr/>
                    <a:lstStyle>
                      <a:lvl1pPr indent="158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15875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13. </a:t>
                      </a: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Рабочее напряжение (требуется много усилий для достижения поставленных задач)</a:t>
                      </a:r>
                    </a:p>
                  </a:txBody>
                  <a:tcPr marL="55525" marR="5552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2986203"/>
                  </a:ext>
                </a:extLst>
              </a:tr>
              <a:tr h="749334">
                <a:tc>
                  <a:txBody>
                    <a:bodyPr/>
                    <a:lstStyle>
                      <a:lvl1pPr indent="158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15875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14. </a:t>
                      </a: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Межличностные конфликты (с клиентами, с членами семьи, коллегами или руководством)</a:t>
                      </a:r>
                    </a:p>
                  </a:txBody>
                  <a:tcPr marL="55525" marR="5552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270088"/>
                  </a:ext>
                </a:extLst>
              </a:tr>
              <a:tr h="749334">
                <a:tc>
                  <a:txBody>
                    <a:bodyPr/>
                    <a:lstStyle>
                      <a:lvl1pPr indent="158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15875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15. </a:t>
                      </a: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Отсутствие должной подготовки для осуществления необходимых действий</a:t>
                      </a:r>
                    </a:p>
                  </a:txBody>
                  <a:tcPr marL="55525" marR="5552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0413472"/>
                  </a:ext>
                </a:extLst>
              </a:tr>
              <a:tr h="749334">
                <a:tc>
                  <a:txBody>
                    <a:bodyPr/>
                    <a:lstStyle>
                      <a:lvl1pPr indent="158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15875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16. </a:t>
                      </a: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Недостаточные ресурсы (техника, оборудование, транспорт)</a:t>
                      </a:r>
                    </a:p>
                  </a:txBody>
                  <a:tcPr marL="55525" marR="5552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2741383"/>
                  </a:ext>
                </a:extLst>
              </a:tr>
              <a:tr h="1097329">
                <a:tc>
                  <a:txBody>
                    <a:bodyPr/>
                    <a:lstStyle>
                      <a:lvl1pPr indent="158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15875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17. </a:t>
                      </a: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Недостаточная социальная поддержка и благодарность (со стороны коллег, руководства, семьи)</a:t>
                      </a:r>
                    </a:p>
                  </a:txBody>
                  <a:tcPr marL="55525" marR="5552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08947645"/>
                  </a:ext>
                </a:extLst>
              </a:tr>
              <a:tr h="1463106">
                <a:tc>
                  <a:txBody>
                    <a:bodyPr/>
                    <a:lstStyle>
                      <a:lvl1pPr indent="158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15875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18. </a:t>
                      </a: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Факторы, связанные с местом работы (например, нереалистичные цели, отсутствие независимости в принятии решений, не устраивающий режим работы</a:t>
                      </a: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 и т.п.).</a:t>
                      </a:r>
                    </a:p>
                  </a:txBody>
                  <a:tcPr marL="55525" marR="5552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490808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Заголовок 2"/>
          <p:cNvSpPr>
            <a:spLocks noGrp="1" noChangeArrowheads="1"/>
          </p:cNvSpPr>
          <p:nvPr>
            <p:ph type="title"/>
          </p:nvPr>
        </p:nvSpPr>
        <p:spPr>
          <a:xfrm>
            <a:off x="1066800" y="309563"/>
            <a:ext cx="7772400" cy="1443037"/>
          </a:xfrm>
        </p:spPr>
        <p:txBody>
          <a:bodyPr/>
          <a:lstStyle/>
          <a:p>
            <a:pPr algn="ctr" eaLnBrk="1" hangingPunct="1"/>
            <a:r>
              <a:rPr lang="ru-RU" altLang="ru-RU" b="1" smtClean="0">
                <a:solidFill>
                  <a:srgbClr val="C00000"/>
                </a:solidFill>
              </a:rPr>
              <a:t>Результаты подсчета по диагностической карте</a:t>
            </a:r>
            <a:endParaRPr lang="ru-RU" altLang="ru-RU" b="1" smtClean="0"/>
          </a:p>
        </p:txBody>
      </p:sp>
      <p:sp>
        <p:nvSpPr>
          <p:cNvPr id="32771" name="Объект 3"/>
          <p:cNvSpPr>
            <a:spLocks noGrp="1" noChangeArrowheads="1"/>
          </p:cNvSpPr>
          <p:nvPr>
            <p:ph idx="1"/>
          </p:nvPr>
        </p:nvSpPr>
        <p:spPr>
          <a:xfrm>
            <a:off x="1187450" y="2133600"/>
            <a:ext cx="7772400" cy="4724400"/>
          </a:xfrm>
        </p:spPr>
        <p:txBody>
          <a:bodyPr/>
          <a:lstStyle/>
          <a:p>
            <a:pPr eaLnBrk="1" hangingPunct="1"/>
            <a:r>
              <a:rPr lang="ru-RU" altLang="ru-RU" sz="3200" smtClean="0">
                <a:latin typeface="Century" panose="02040604050505020304" pitchFamily="18" charset="0"/>
              </a:rPr>
              <a:t> От </a:t>
            </a:r>
            <a:r>
              <a:rPr lang="ru-RU" altLang="ru-RU" sz="3200" b="1" smtClean="0">
                <a:solidFill>
                  <a:srgbClr val="C00000"/>
                </a:solidFill>
                <a:latin typeface="Century" panose="02040604050505020304" pitchFamily="18" charset="0"/>
              </a:rPr>
              <a:t>1</a:t>
            </a:r>
            <a:r>
              <a:rPr lang="ru-RU" altLang="ru-RU" sz="3200" smtClean="0">
                <a:latin typeface="Century" panose="02040604050505020304" pitchFamily="18" charset="0"/>
              </a:rPr>
              <a:t> до</a:t>
            </a:r>
            <a:r>
              <a:rPr lang="ru-RU" altLang="ru-RU" sz="3200" b="1" smtClean="0">
                <a:solidFill>
                  <a:srgbClr val="C00000"/>
                </a:solidFill>
                <a:latin typeface="Century" panose="02040604050505020304" pitchFamily="18" charset="0"/>
              </a:rPr>
              <a:t> 6 </a:t>
            </a:r>
            <a:r>
              <a:rPr lang="ru-RU" altLang="ru-RU" sz="3200" smtClean="0">
                <a:latin typeface="Century" panose="02040604050505020304" pitchFamily="18" charset="0"/>
              </a:rPr>
              <a:t>баллов – </a:t>
            </a:r>
            <a:r>
              <a:rPr lang="ru-RU" altLang="ru-RU" sz="3200" b="1" smtClean="0">
                <a:latin typeface="Century" panose="02040604050505020304" pitchFamily="18" charset="0"/>
              </a:rPr>
              <a:t>низкий</a:t>
            </a:r>
            <a:r>
              <a:rPr lang="ru-RU" altLang="ru-RU" sz="3200" smtClean="0">
                <a:latin typeface="Century" panose="02040604050505020304" pitchFamily="18" charset="0"/>
              </a:rPr>
              <a:t> уровень подверженности профессиональному выгоранию</a:t>
            </a:r>
          </a:p>
          <a:p>
            <a:pPr eaLnBrk="1" hangingPunct="1"/>
            <a:r>
              <a:rPr lang="ru-RU" altLang="ru-RU" sz="3200" smtClean="0">
                <a:latin typeface="Century" panose="02040604050505020304" pitchFamily="18" charset="0"/>
              </a:rPr>
              <a:t> От </a:t>
            </a:r>
            <a:r>
              <a:rPr lang="ru-RU" altLang="ru-RU" sz="3200" b="1" smtClean="0">
                <a:solidFill>
                  <a:srgbClr val="C00000"/>
                </a:solidFill>
                <a:latin typeface="Century" panose="02040604050505020304" pitchFamily="18" charset="0"/>
              </a:rPr>
              <a:t>7</a:t>
            </a:r>
            <a:r>
              <a:rPr lang="ru-RU" altLang="ru-RU" sz="3200" smtClean="0">
                <a:latin typeface="Century" panose="02040604050505020304" pitchFamily="18" charset="0"/>
              </a:rPr>
              <a:t> до </a:t>
            </a:r>
            <a:r>
              <a:rPr lang="ru-RU" altLang="ru-RU" sz="3200" b="1" smtClean="0">
                <a:solidFill>
                  <a:srgbClr val="C00000"/>
                </a:solidFill>
                <a:latin typeface="Century" panose="02040604050505020304" pitchFamily="18" charset="0"/>
              </a:rPr>
              <a:t>12</a:t>
            </a:r>
            <a:r>
              <a:rPr lang="ru-RU" altLang="ru-RU" sz="3200" smtClean="0">
                <a:latin typeface="Century" panose="02040604050505020304" pitchFamily="18" charset="0"/>
              </a:rPr>
              <a:t> баллов – </a:t>
            </a:r>
            <a:r>
              <a:rPr lang="ru-RU" altLang="ru-RU" sz="3200" b="1" smtClean="0">
                <a:solidFill>
                  <a:srgbClr val="0070C0"/>
                </a:solidFill>
                <a:latin typeface="Century" panose="02040604050505020304" pitchFamily="18" charset="0"/>
              </a:rPr>
              <a:t>средний</a:t>
            </a:r>
            <a:r>
              <a:rPr lang="ru-RU" altLang="ru-RU" sz="3200" smtClean="0">
                <a:solidFill>
                  <a:srgbClr val="0070C0"/>
                </a:solidFill>
                <a:latin typeface="Century" panose="02040604050505020304" pitchFamily="18" charset="0"/>
              </a:rPr>
              <a:t> </a:t>
            </a:r>
            <a:r>
              <a:rPr lang="ru-RU" altLang="ru-RU" sz="3200" smtClean="0">
                <a:latin typeface="Century" panose="02040604050505020304" pitchFamily="18" charset="0"/>
              </a:rPr>
              <a:t>уровень подверженности выгоранию</a:t>
            </a:r>
          </a:p>
          <a:p>
            <a:pPr eaLnBrk="1" hangingPunct="1"/>
            <a:r>
              <a:rPr lang="ru-RU" altLang="ru-RU" sz="3200" smtClean="0">
                <a:latin typeface="Century" panose="02040604050505020304" pitchFamily="18" charset="0"/>
              </a:rPr>
              <a:t> От </a:t>
            </a:r>
            <a:r>
              <a:rPr lang="ru-RU" altLang="ru-RU" sz="3200" b="1" smtClean="0">
                <a:solidFill>
                  <a:srgbClr val="C00000"/>
                </a:solidFill>
                <a:latin typeface="Century" panose="02040604050505020304" pitchFamily="18" charset="0"/>
              </a:rPr>
              <a:t>13</a:t>
            </a:r>
            <a:r>
              <a:rPr lang="ru-RU" altLang="ru-RU" sz="3200" smtClean="0">
                <a:latin typeface="Century" panose="02040604050505020304" pitchFamily="18" charset="0"/>
              </a:rPr>
              <a:t> до </a:t>
            </a:r>
            <a:r>
              <a:rPr lang="ru-RU" altLang="ru-RU" sz="3200" b="1" smtClean="0">
                <a:solidFill>
                  <a:srgbClr val="C00000"/>
                </a:solidFill>
                <a:latin typeface="Century" panose="02040604050505020304" pitchFamily="18" charset="0"/>
              </a:rPr>
              <a:t>18</a:t>
            </a:r>
            <a:r>
              <a:rPr lang="ru-RU" altLang="ru-RU" sz="3200" smtClean="0">
                <a:latin typeface="Century" panose="02040604050505020304" pitchFamily="18" charset="0"/>
              </a:rPr>
              <a:t> баллов –</a:t>
            </a:r>
            <a:r>
              <a:rPr lang="ru-RU" altLang="ru-RU" sz="3200" b="1" smtClean="0">
                <a:solidFill>
                  <a:srgbClr val="FF0000"/>
                </a:solidFill>
                <a:latin typeface="Century" panose="02040604050505020304" pitchFamily="18" charset="0"/>
              </a:rPr>
              <a:t> высокий </a:t>
            </a:r>
            <a:r>
              <a:rPr lang="ru-RU" altLang="ru-RU" sz="3200" smtClean="0">
                <a:latin typeface="Century" panose="02040604050505020304" pitchFamily="18" charset="0"/>
              </a:rPr>
              <a:t>уровень вероятности возникновения профессионального выгорания.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>
            <a:extLst>
              <a:ext uri="{FF2B5EF4-FFF2-40B4-BE49-F238E27FC236}">
                <a16:creationId xmlns:a16="http://schemas.microsoft.com/office/drawing/2014/main" id="{635318C4-6E41-42FE-A23B-D99006D640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2988" y="188913"/>
            <a:ext cx="7921625" cy="866775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altLang="ru-RU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anose="02040604050505020304" pitchFamily="18" charset="0"/>
              </a:rPr>
              <a:t>Симптомы </a:t>
            </a:r>
            <a:r>
              <a:rPr lang="ru-RU" alt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anose="02040604050505020304" pitchFamily="18" charset="0"/>
              </a:rPr>
              <a:t>«синдрома выгорания»</a:t>
            </a:r>
          </a:p>
        </p:txBody>
      </p:sp>
      <p:sp>
        <p:nvSpPr>
          <p:cNvPr id="7171" name="Содержимое 2">
            <a:extLst>
              <a:ext uri="{FF2B5EF4-FFF2-40B4-BE49-F238E27FC236}">
                <a16:creationId xmlns:a16="http://schemas.microsoft.com/office/drawing/2014/main" id="{679A9840-CD18-414B-986E-1A35C4E2D67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42988" y="1268413"/>
            <a:ext cx="8101012" cy="5589587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ru-RU" altLang="ru-RU" sz="2400" i="1" dirty="0">
                <a:solidFill>
                  <a:srgbClr val="FF0000"/>
                </a:solidFill>
              </a:rPr>
              <a:t>Изменения в чувствах:</a:t>
            </a:r>
            <a:r>
              <a:rPr lang="ru-RU" altLang="ru-RU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утрата чувства юмора или «черный» юмор; постоянное чувство неудачи, вины и самообвинения; гнев, чувство обиды; повышенная раздражительность, проявляемая на работе и дома; чувство равнодушия и бессилия. </a:t>
            </a:r>
            <a:endParaRPr lang="ru-RU" altLang="ru-RU" sz="24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ru-RU" altLang="ru-RU" sz="2400" i="1" dirty="0">
                <a:solidFill>
                  <a:srgbClr val="FF0000"/>
                </a:solidFill>
              </a:rPr>
              <a:t>Изменения в мышлении:</a:t>
            </a:r>
            <a:r>
              <a:rPr lang="ru-RU" altLang="ru-RU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неспособность концентрировать внимание; ригидное мышление, сопротивляющееся изменениям; усиление подозрительности и недоверчивости; менталитет жертвы; озабоченность собственными потребностями и выживанием.</a:t>
            </a:r>
            <a:endParaRPr lang="ru-RU" altLang="ru-RU" sz="24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ru-RU" altLang="ru-RU" sz="2400" i="1" dirty="0">
                <a:solidFill>
                  <a:srgbClr val="FF0000"/>
                </a:solidFill>
              </a:rPr>
              <a:t>Изменения в здоровье</a:t>
            </a:r>
            <a:r>
              <a:rPr lang="ru-RU" altLang="ru-RU" sz="24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</a:t>
            </a:r>
            <a:r>
              <a:rPr lang="ru-RU" altLang="ru-RU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нарушение сна; частые, длительно текущие незначительные недуги; повышенная восприимчивость к инфекционным заболеваниям; усталость и истощение на протяжении целого дня.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Заголовок 1"/>
          <p:cNvSpPr>
            <a:spLocks noGrp="1" noChangeArrowheads="1"/>
          </p:cNvSpPr>
          <p:nvPr>
            <p:ph type="title"/>
          </p:nvPr>
        </p:nvSpPr>
        <p:spPr>
          <a:xfrm>
            <a:off x="1403350" y="260350"/>
            <a:ext cx="7740650" cy="1676400"/>
          </a:xfrm>
        </p:spPr>
        <p:txBody>
          <a:bodyPr/>
          <a:lstStyle/>
          <a:p>
            <a:r>
              <a:rPr lang="ru-RU" altLang="ru-RU" sz="2400" b="1" smtClean="0">
                <a:solidFill>
                  <a:srgbClr val="C00000"/>
                </a:solidFill>
              </a:rPr>
              <a:t>Профессиональный стресс – это проблема не столько «трудных» людей, сколько «трудных» ситуаций, возникающих в отношениях и при взаимодействии с людьми. </a:t>
            </a:r>
            <a:r>
              <a:rPr lang="ru-RU" altLang="ru-RU" sz="2400" b="1" smtClean="0">
                <a:solidFill>
                  <a:schemeClr val="tx1"/>
                </a:solidFill>
              </a:rPr>
              <a:t>Его факторы:</a:t>
            </a:r>
          </a:p>
        </p:txBody>
      </p:sp>
      <p:sp>
        <p:nvSpPr>
          <p:cNvPr id="34819" name="Объект 2"/>
          <p:cNvSpPr>
            <a:spLocks noGrp="1" noChangeArrowheads="1"/>
          </p:cNvSpPr>
          <p:nvPr>
            <p:ph idx="1"/>
          </p:nvPr>
        </p:nvSpPr>
        <p:spPr>
          <a:xfrm>
            <a:off x="468313" y="1916113"/>
            <a:ext cx="8675687" cy="3995737"/>
          </a:xfrm>
        </p:spPr>
        <p:txBody>
          <a:bodyPr/>
          <a:lstStyle/>
          <a:p>
            <a:pPr>
              <a:buFont typeface="Wingdings 3" panose="05040102010807070707" pitchFamily="18" charset="2"/>
              <a:buAutoNum type="arabicPeriod"/>
            </a:pPr>
            <a:r>
              <a:rPr lang="ru-RU" altLang="ru-RU" sz="2400" b="1" smtClean="0"/>
              <a:t>Безграмотное сочувствие – полное растворение в другом, слабые границы «я». </a:t>
            </a:r>
          </a:p>
          <a:p>
            <a:pPr>
              <a:buFont typeface="Wingdings 3" panose="05040102010807070707" pitchFamily="18" charset="2"/>
              <a:buAutoNum type="arabicPeriod"/>
            </a:pPr>
            <a:r>
              <a:rPr lang="ru-RU" altLang="ru-RU" sz="2400" b="1" smtClean="0"/>
              <a:t>Не эмоциональность или не умение общаться.</a:t>
            </a:r>
          </a:p>
          <a:p>
            <a:pPr>
              <a:buFont typeface="Wingdings 3" panose="05040102010807070707" pitchFamily="18" charset="2"/>
              <a:buAutoNum type="arabicPeriod"/>
            </a:pPr>
            <a:r>
              <a:rPr lang="ru-RU" altLang="ru-RU" sz="2400" b="1" smtClean="0"/>
              <a:t>Ригидность (отсутствие гибкости).</a:t>
            </a:r>
          </a:p>
          <a:p>
            <a:pPr>
              <a:buFont typeface="Wingdings 3" panose="05040102010807070707" pitchFamily="18" charset="2"/>
              <a:buAutoNum type="arabicPeriod"/>
            </a:pPr>
            <a:r>
              <a:rPr lang="ru-RU" altLang="ru-RU" sz="2400" b="1" smtClean="0"/>
              <a:t>Алекситимия во всех проявлениях (невозможность высказать словами свои ощущения).</a:t>
            </a:r>
          </a:p>
          <a:p>
            <a:pPr>
              <a:buFont typeface="Wingdings 3" panose="05040102010807070707" pitchFamily="18" charset="2"/>
              <a:buAutoNum type="arabicPeriod"/>
            </a:pPr>
            <a:r>
              <a:rPr lang="ru-RU" altLang="ru-RU" sz="2400" b="1" smtClean="0"/>
              <a:t>«Зашкаливающий» эгоизм и альтруизм. </a:t>
            </a:r>
          </a:p>
          <a:p>
            <a:pPr>
              <a:buFont typeface="Wingdings 3" panose="05040102010807070707" pitchFamily="18" charset="2"/>
              <a:buAutoNum type="arabicPeriod"/>
            </a:pPr>
            <a:r>
              <a:rPr lang="ru-RU" altLang="ru-RU" sz="2400" b="1" smtClean="0"/>
              <a:t>Недостаток социальных ресурсов (социальные связи, вера в себя).</a:t>
            </a:r>
          </a:p>
          <a:p>
            <a:pPr>
              <a:buFont typeface="Wingdings 3" panose="05040102010807070707" pitchFamily="18" charset="2"/>
              <a:buAutoNum type="arabicPeriod"/>
            </a:pPr>
            <a:r>
              <a:rPr lang="ru-RU" altLang="ru-RU" sz="2400" b="1" smtClean="0"/>
              <a:t>Трудоголизм (происходит камуфлирование какой-либо проблемы работой).</a:t>
            </a:r>
          </a:p>
          <a:p>
            <a:endParaRPr lang="ru-RU" altLang="ru-RU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1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Тема1" id="{9CA27DD8-A024-4934-AFEE-4EDB83FB26CF}" vid="{B4D1E926-BA81-4011-AF6A-E64395259883}"/>
    </a:ext>
  </a:extLst>
</a:theme>
</file>

<file path=ppt/theme/theme2.xml><?xml version="1.0" encoding="utf-8"?>
<a:theme xmlns:a="http://schemas.openxmlformats.org/drawingml/2006/main" name="01159441">
  <a:themeElements>
    <a:clrScheme name="0115944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01159441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0115944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15944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15944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15944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15944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15944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15944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15944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15944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15944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15944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15944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Тема1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Тема1" id="{9CA27DD8-A024-4934-AFEE-4EDB83FB26CF}" vid="{B4D1E926-BA81-4011-AF6A-E64395259883}"/>
    </a:ext>
  </a:extLst>
</a:theme>
</file>

<file path=ppt/theme/theme4.xml><?xml version="1.0" encoding="utf-8"?>
<a:theme xmlns:a="http://schemas.openxmlformats.org/drawingml/2006/main" name="1_01159441">
  <a:themeElements>
    <a:clrScheme name="0115944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01159441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0115944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15944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15944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15944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15944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15944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15944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15944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15944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15944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15944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15944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</Template>
  <TotalTime>1412</TotalTime>
  <Words>1974</Words>
  <Application>Microsoft Office PowerPoint</Application>
  <PresentationFormat>Экран (4:3)</PresentationFormat>
  <Paragraphs>263</Paragraphs>
  <Slides>28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12</vt:i4>
      </vt:variant>
      <vt:variant>
        <vt:lpstr>Тема</vt:lpstr>
      </vt:variant>
      <vt:variant>
        <vt:i4>5</vt:i4>
      </vt:variant>
      <vt:variant>
        <vt:lpstr>Заголовки слайдов</vt:lpstr>
      </vt:variant>
      <vt:variant>
        <vt:i4>28</vt:i4>
      </vt:variant>
    </vt:vector>
  </HeadingPairs>
  <TitlesOfParts>
    <vt:vector size="45" baseType="lpstr">
      <vt:lpstr>Calibri</vt:lpstr>
      <vt:lpstr>Arial</vt:lpstr>
      <vt:lpstr>Calibri Light</vt:lpstr>
      <vt:lpstr>Wingdings 2</vt:lpstr>
      <vt:lpstr>Trebuchet MS</vt:lpstr>
      <vt:lpstr>Century Gothic</vt:lpstr>
      <vt:lpstr>Wingdings 3</vt:lpstr>
      <vt:lpstr>Wingdings</vt:lpstr>
      <vt:lpstr>Century</vt:lpstr>
      <vt:lpstr>Times New Roman</vt:lpstr>
      <vt:lpstr>Century Schoolbook</vt:lpstr>
      <vt:lpstr>Verdana</vt:lpstr>
      <vt:lpstr>Тема1</vt:lpstr>
      <vt:lpstr>01159441</vt:lpstr>
      <vt:lpstr>1_Тема1</vt:lpstr>
      <vt:lpstr>1_01159441</vt:lpstr>
      <vt:lpstr>Легкий дым</vt:lpstr>
      <vt:lpstr> «Профилактика профессионального выгорания профсоюзного работника»</vt:lpstr>
      <vt:lpstr>Профессиональное выгорание -</vt:lpstr>
      <vt:lpstr>По данным ВОЗ «синдром выгорания» возникает примерно у 65% специалистов, работающих в сфере «человек-человек».  В 15 странах ЕС убытки от воздействия «синдрома выгорания» составляют ежегодно около 265 млн. евро: </vt:lpstr>
      <vt:lpstr>Профессиональное выгорание характеризуется возникновением чувства безразличия к работе, к коллегам и вообще - ко всему происходящему.</vt:lpstr>
      <vt:lpstr>Презентация PowerPoint</vt:lpstr>
      <vt:lpstr>Презентация PowerPoint</vt:lpstr>
      <vt:lpstr>Результаты подсчета по диагностической карте</vt:lpstr>
      <vt:lpstr>Симптомы «синдрома выгорания»</vt:lpstr>
      <vt:lpstr>Профессиональный стресс – это проблема не столько «трудных» людей, сколько «трудных» ситуаций, возникающих в отношениях и при взаимодействии с людьми. Его факторы:</vt:lpstr>
      <vt:lpstr>Необходимые действия  для профилактики «синдрома профессионального выгорания»</vt:lpstr>
      <vt:lpstr>Личные действия по профилактике профессионального выгорания</vt:lpstr>
      <vt:lpstr>Презентация PowerPoint</vt:lpstr>
      <vt:lpstr>Презентация PowerPoint</vt:lpstr>
      <vt:lpstr>Презентация PowerPoint</vt:lpstr>
      <vt:lpstr>Презентация PowerPoint</vt:lpstr>
      <vt:lpstr>Этапы процесса планирования</vt:lpstr>
      <vt:lpstr>Система планирования</vt:lpstr>
      <vt:lpstr>Правила эффективного управления собственными действиями</vt:lpstr>
      <vt:lpstr>СТРЕССОРЫ разнообразные экстремальные воздействия, приводящие  к  развитию  нежелательного  функционального  состояния</vt:lpstr>
      <vt:lpstr>Презентация PowerPoint</vt:lpstr>
      <vt:lpstr>Задание</vt:lpstr>
      <vt:lpstr>Презентация PowerPoint</vt:lpstr>
      <vt:lpstr>Все мероприятия, необходимые для развития собственного потенциала, необходимо сгруппировать по основным направлениям:  </vt:lpstr>
      <vt:lpstr>Факторы, способствующие возникновению  «синдрома выгорания»</vt:lpstr>
      <vt:lpstr>Действия со стороны организации</vt:lpstr>
      <vt:lpstr>Работа в группах</vt:lpstr>
      <vt:lpstr>Презентация PowerPoint</vt:lpstr>
      <vt:lpstr>БЛАГОДАРИМ ЗА ВНИМАНИЕ!  Желаем Вам всегда «гореть»  и не «выгорать» на работе </vt:lpstr>
    </vt:vector>
  </TitlesOfParts>
  <Company>messages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Модернизация – переход от индустриальной экономики к экономике инновационной</dc:title>
  <dc:creator>К&amp;А</dc:creator>
  <cp:lastModifiedBy>Admin</cp:lastModifiedBy>
  <cp:revision>177</cp:revision>
  <dcterms:created xsi:type="dcterms:W3CDTF">2010-08-12T07:19:17Z</dcterms:created>
  <dcterms:modified xsi:type="dcterms:W3CDTF">2021-02-04T09:43:18Z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TC010690171049</vt:lpwstr>
  </property>
</Properties>
</file>